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4" r:id="rId4"/>
    <p:sldId id="294" r:id="rId5"/>
    <p:sldId id="285" r:id="rId6"/>
    <p:sldId id="295" r:id="rId7"/>
    <p:sldId id="287" r:id="rId8"/>
    <p:sldId id="296" r:id="rId9"/>
    <p:sldId id="286" r:id="rId10"/>
    <p:sldId id="297" r:id="rId11"/>
    <p:sldId id="292" r:id="rId12"/>
    <p:sldId id="298" r:id="rId13"/>
    <p:sldId id="293" r:id="rId14"/>
    <p:sldId id="322" r:id="rId15"/>
    <p:sldId id="326" r:id="rId16"/>
    <p:sldId id="325" r:id="rId17"/>
    <p:sldId id="327" r:id="rId18"/>
    <p:sldId id="324" r:id="rId19"/>
    <p:sldId id="328" r:id="rId20"/>
    <p:sldId id="313" r:id="rId21"/>
    <p:sldId id="321" r:id="rId22"/>
    <p:sldId id="301" r:id="rId23"/>
    <p:sldId id="302" r:id="rId24"/>
    <p:sldId id="300" r:id="rId25"/>
    <p:sldId id="299" r:id="rId26"/>
    <p:sldId id="314" r:id="rId27"/>
    <p:sldId id="315" r:id="rId28"/>
    <p:sldId id="316" r:id="rId29"/>
    <p:sldId id="317" r:id="rId30"/>
    <p:sldId id="318" r:id="rId31"/>
    <p:sldId id="320" r:id="rId32"/>
    <p:sldId id="319" r:id="rId33"/>
    <p:sldId id="305" r:id="rId34"/>
    <p:sldId id="31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39AE7-7D97-4412-9CFC-855BC2B518E2}" v="78" dt="2023-10-12T00:35:55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aldner" userId="2167346d9890a3b9" providerId="LiveId" clId="{6C539AE7-7D97-4412-9CFC-855BC2B518E2}"/>
    <pc:docChg chg="undo custSel delSld modSld sldOrd">
      <pc:chgData name="Steve Waldner" userId="2167346d9890a3b9" providerId="LiveId" clId="{6C539AE7-7D97-4412-9CFC-855BC2B518E2}" dt="2023-10-12T00:36:04.211" v="852" actId="1076"/>
      <pc:docMkLst>
        <pc:docMk/>
      </pc:docMkLst>
      <pc:sldChg chg="addSp delSp modSp mod ord">
        <pc:chgData name="Steve Waldner" userId="2167346d9890a3b9" providerId="LiveId" clId="{6C539AE7-7D97-4412-9CFC-855BC2B518E2}" dt="2023-10-09T22:28:31.914" v="533" actId="14100"/>
        <pc:sldMkLst>
          <pc:docMk/>
          <pc:sldMk cId="4243019851" sldId="301"/>
        </pc:sldMkLst>
        <pc:spChg chg="mod">
          <ac:chgData name="Steve Waldner" userId="2167346d9890a3b9" providerId="LiveId" clId="{6C539AE7-7D97-4412-9CFC-855BC2B518E2}" dt="2023-10-09T22:19:19.075" v="320" actId="20577"/>
          <ac:spMkLst>
            <pc:docMk/>
            <pc:sldMk cId="4243019851" sldId="301"/>
            <ac:spMk id="2" creationId="{DA752E2D-FEB9-45D9-32FC-07A1CB68A446}"/>
          </ac:spMkLst>
        </pc:spChg>
        <pc:spChg chg="del mod">
          <ac:chgData name="Steve Waldner" userId="2167346d9890a3b9" providerId="LiveId" clId="{6C539AE7-7D97-4412-9CFC-855BC2B518E2}" dt="2023-10-09T22:20:06.150" v="367" actId="3680"/>
          <ac:spMkLst>
            <pc:docMk/>
            <pc:sldMk cId="4243019851" sldId="301"/>
            <ac:spMk id="3" creationId="{2EDCA6C3-5E64-73AD-6FFB-3B229357B656}"/>
          </ac:spMkLst>
        </pc:spChg>
        <pc:spChg chg="add mod">
          <ac:chgData name="Steve Waldner" userId="2167346d9890a3b9" providerId="LiveId" clId="{6C539AE7-7D97-4412-9CFC-855BC2B518E2}" dt="2023-10-09T22:28:06.401" v="529" actId="688"/>
          <ac:spMkLst>
            <pc:docMk/>
            <pc:sldMk cId="4243019851" sldId="301"/>
            <ac:spMk id="10" creationId="{5408F798-064E-30F6-3E95-23F33177E86D}"/>
          </ac:spMkLst>
        </pc:spChg>
        <pc:spChg chg="add mod">
          <ac:chgData name="Steve Waldner" userId="2167346d9890a3b9" providerId="LiveId" clId="{6C539AE7-7D97-4412-9CFC-855BC2B518E2}" dt="2023-10-09T22:28:31.914" v="533" actId="14100"/>
          <ac:spMkLst>
            <pc:docMk/>
            <pc:sldMk cId="4243019851" sldId="301"/>
            <ac:spMk id="11" creationId="{18FB6A0E-986F-063F-CC7E-190AE145168E}"/>
          </ac:spMkLst>
        </pc:spChg>
        <pc:graphicFrameChg chg="add mod ord modGraphic">
          <ac:chgData name="Steve Waldner" userId="2167346d9890a3b9" providerId="LiveId" clId="{6C539AE7-7D97-4412-9CFC-855BC2B518E2}" dt="2023-10-09T22:24:02.467" v="513"/>
          <ac:graphicFrameMkLst>
            <pc:docMk/>
            <pc:sldMk cId="4243019851" sldId="301"/>
            <ac:graphicFrameMk id="5" creationId="{C2B7153D-BF57-545C-FEDA-65D228AB8884}"/>
          </ac:graphicFrameMkLst>
        </pc:graphicFrameChg>
        <pc:picChg chg="add mod">
          <ac:chgData name="Steve Waldner" userId="2167346d9890a3b9" providerId="LiveId" clId="{6C539AE7-7D97-4412-9CFC-855BC2B518E2}" dt="2023-10-09T22:27:26.905" v="522" actId="1076"/>
          <ac:picMkLst>
            <pc:docMk/>
            <pc:sldMk cId="4243019851" sldId="301"/>
            <ac:picMk id="7" creationId="{118229DB-DDD3-971D-64C7-8063EB3E3843}"/>
          </ac:picMkLst>
        </pc:picChg>
        <pc:picChg chg="add mod">
          <ac:chgData name="Steve Waldner" userId="2167346d9890a3b9" providerId="LiveId" clId="{6C539AE7-7D97-4412-9CFC-855BC2B518E2}" dt="2023-10-09T22:27:40.383" v="527" actId="1076"/>
          <ac:picMkLst>
            <pc:docMk/>
            <pc:sldMk cId="4243019851" sldId="301"/>
            <ac:picMk id="9" creationId="{122A3524-DC0C-E1E8-E645-C6B2BF05DC77}"/>
          </ac:picMkLst>
        </pc:picChg>
      </pc:sldChg>
      <pc:sldChg chg="addSp delSp modSp mod ord">
        <pc:chgData name="Steve Waldner" userId="2167346d9890a3b9" providerId="LiveId" clId="{6C539AE7-7D97-4412-9CFC-855BC2B518E2}" dt="2023-10-10T00:14:51.247" v="537" actId="1076"/>
        <pc:sldMkLst>
          <pc:docMk/>
          <pc:sldMk cId="1991280426" sldId="302"/>
        </pc:sldMkLst>
        <pc:spChg chg="del">
          <ac:chgData name="Steve Waldner" userId="2167346d9890a3b9" providerId="LiveId" clId="{6C539AE7-7D97-4412-9CFC-855BC2B518E2}" dt="2023-10-10T00:14:43.267" v="535" actId="478"/>
          <ac:spMkLst>
            <pc:docMk/>
            <pc:sldMk cId="1991280426" sldId="302"/>
            <ac:spMk id="2" creationId="{DA752E2D-FEB9-45D9-32FC-07A1CB68A446}"/>
          </ac:spMkLst>
        </pc:spChg>
        <pc:spChg chg="del">
          <ac:chgData name="Steve Waldner" userId="2167346d9890a3b9" providerId="LiveId" clId="{6C539AE7-7D97-4412-9CFC-855BC2B518E2}" dt="2023-10-10T00:14:25.661" v="534" actId="931"/>
          <ac:spMkLst>
            <pc:docMk/>
            <pc:sldMk cId="1991280426" sldId="302"/>
            <ac:spMk id="3" creationId="{2EDCA6C3-5E64-73AD-6FFB-3B229357B656}"/>
          </ac:spMkLst>
        </pc:spChg>
        <pc:picChg chg="add mod">
          <ac:chgData name="Steve Waldner" userId="2167346d9890a3b9" providerId="LiveId" clId="{6C539AE7-7D97-4412-9CFC-855BC2B518E2}" dt="2023-10-10T00:14:51.247" v="537" actId="1076"/>
          <ac:picMkLst>
            <pc:docMk/>
            <pc:sldMk cId="1991280426" sldId="302"/>
            <ac:picMk id="6" creationId="{FBE8B8E0-82E0-5C29-4508-950E74BDD9B9}"/>
          </ac:picMkLst>
        </pc:picChg>
      </pc:sldChg>
      <pc:sldChg chg="del ord">
        <pc:chgData name="Steve Waldner" userId="2167346d9890a3b9" providerId="LiveId" clId="{6C539AE7-7D97-4412-9CFC-855BC2B518E2}" dt="2023-10-10T00:15:01.167" v="538" actId="47"/>
        <pc:sldMkLst>
          <pc:docMk/>
          <pc:sldMk cId="3454984481" sldId="303"/>
        </pc:sldMkLst>
      </pc:sldChg>
      <pc:sldChg chg="del ord">
        <pc:chgData name="Steve Waldner" userId="2167346d9890a3b9" providerId="LiveId" clId="{6C539AE7-7D97-4412-9CFC-855BC2B518E2}" dt="2023-10-10T00:15:02.112" v="539" actId="47"/>
        <pc:sldMkLst>
          <pc:docMk/>
          <pc:sldMk cId="2971772779" sldId="304"/>
        </pc:sldMkLst>
      </pc:sldChg>
      <pc:sldChg chg="addSp delSp modSp mod">
        <pc:chgData name="Steve Waldner" userId="2167346d9890a3b9" providerId="LiveId" clId="{6C539AE7-7D97-4412-9CFC-855BC2B518E2}" dt="2023-10-10T00:40:34.343" v="813" actId="478"/>
        <pc:sldMkLst>
          <pc:docMk/>
          <pc:sldMk cId="1633414814" sldId="305"/>
        </pc:sldMkLst>
        <pc:spChg chg="mod">
          <ac:chgData name="Steve Waldner" userId="2167346d9890a3b9" providerId="LiveId" clId="{6C539AE7-7D97-4412-9CFC-855BC2B518E2}" dt="2023-10-10T00:20:38.064" v="560" actId="20577"/>
          <ac:spMkLst>
            <pc:docMk/>
            <pc:sldMk cId="1633414814" sldId="305"/>
            <ac:spMk id="2" creationId="{DA752E2D-FEB9-45D9-32FC-07A1CB68A446}"/>
          </ac:spMkLst>
        </pc:spChg>
        <pc:spChg chg="del">
          <ac:chgData name="Steve Waldner" userId="2167346d9890a3b9" providerId="LiveId" clId="{6C539AE7-7D97-4412-9CFC-855BC2B518E2}" dt="2023-10-10T00:33:23.964" v="561" actId="931"/>
          <ac:spMkLst>
            <pc:docMk/>
            <pc:sldMk cId="1633414814" sldId="305"/>
            <ac:spMk id="3" creationId="{2EDCA6C3-5E64-73AD-6FFB-3B229357B656}"/>
          </ac:spMkLst>
        </pc:spChg>
        <pc:spChg chg="add mod">
          <ac:chgData name="Steve Waldner" userId="2167346d9890a3b9" providerId="LiveId" clId="{6C539AE7-7D97-4412-9CFC-855BC2B518E2}" dt="2023-10-10T00:35:39.422" v="751" actId="20577"/>
          <ac:spMkLst>
            <pc:docMk/>
            <pc:sldMk cId="1633414814" sldId="305"/>
            <ac:spMk id="8" creationId="{32E01F1D-CA9A-8152-BB46-69219E52ED0B}"/>
          </ac:spMkLst>
        </pc:spChg>
        <pc:spChg chg="add mod">
          <ac:chgData name="Steve Waldner" userId="2167346d9890a3b9" providerId="LiveId" clId="{6C539AE7-7D97-4412-9CFC-855BC2B518E2}" dt="2023-10-10T00:36:19.369" v="756" actId="1076"/>
          <ac:spMkLst>
            <pc:docMk/>
            <pc:sldMk cId="1633414814" sldId="305"/>
            <ac:spMk id="9" creationId="{39216767-D89A-DDD2-8F9A-4801BB2DA48D}"/>
          </ac:spMkLst>
        </pc:spChg>
        <pc:spChg chg="add mod">
          <ac:chgData name="Steve Waldner" userId="2167346d9890a3b9" providerId="LiveId" clId="{6C539AE7-7D97-4412-9CFC-855BC2B518E2}" dt="2023-10-10T00:40:00.449" v="798" actId="1076"/>
          <ac:spMkLst>
            <pc:docMk/>
            <pc:sldMk cId="1633414814" sldId="305"/>
            <ac:spMk id="23" creationId="{A063A715-745A-CCF5-911E-C4CB0ED58920}"/>
          </ac:spMkLst>
        </pc:spChg>
        <pc:spChg chg="add mod">
          <ac:chgData name="Steve Waldner" userId="2167346d9890a3b9" providerId="LiveId" clId="{6C539AE7-7D97-4412-9CFC-855BC2B518E2}" dt="2023-10-10T00:40:28.467" v="812" actId="1076"/>
          <ac:spMkLst>
            <pc:docMk/>
            <pc:sldMk cId="1633414814" sldId="305"/>
            <ac:spMk id="25" creationId="{819BD8D6-43AB-7147-EE12-6E9740ADAE6C}"/>
          </ac:spMkLst>
        </pc:spChg>
        <pc:picChg chg="mod">
          <ac:chgData name="Steve Waldner" userId="2167346d9890a3b9" providerId="LiveId" clId="{6C539AE7-7D97-4412-9CFC-855BC2B518E2}" dt="2023-10-10T00:38:44.778" v="778" actId="1076"/>
          <ac:picMkLst>
            <pc:docMk/>
            <pc:sldMk cId="1633414814" sldId="305"/>
            <ac:picMk id="4" creationId="{01794604-F622-C7D4-FF64-375C80CCD40D}"/>
          </ac:picMkLst>
        </pc:picChg>
        <pc:picChg chg="add del mod modCrop">
          <ac:chgData name="Steve Waldner" userId="2167346d9890a3b9" providerId="LiveId" clId="{6C539AE7-7D97-4412-9CFC-855BC2B518E2}" dt="2023-10-10T00:34:16.244" v="568" actId="478"/>
          <ac:picMkLst>
            <pc:docMk/>
            <pc:sldMk cId="1633414814" sldId="305"/>
            <ac:picMk id="6" creationId="{34C2A9E8-9A14-60F3-1387-EDBE6BB09051}"/>
          </ac:picMkLst>
        </pc:picChg>
        <pc:picChg chg="add del mod">
          <ac:chgData name="Steve Waldner" userId="2167346d9890a3b9" providerId="LiveId" clId="{6C539AE7-7D97-4412-9CFC-855BC2B518E2}" dt="2023-10-10T00:38:24.710" v="773"/>
          <ac:picMkLst>
            <pc:docMk/>
            <pc:sldMk cId="1633414814" sldId="305"/>
            <ac:picMk id="16" creationId="{FF34F05F-FE57-A4BB-7C07-35B91AD8F290}"/>
          </ac:picMkLst>
        </pc:picChg>
        <pc:cxnChg chg="add mod">
          <ac:chgData name="Steve Waldner" userId="2167346d9890a3b9" providerId="LiveId" clId="{6C539AE7-7D97-4412-9CFC-855BC2B518E2}" dt="2023-10-10T00:37:59.872" v="766" actId="1582"/>
          <ac:cxnSpMkLst>
            <pc:docMk/>
            <pc:sldMk cId="1633414814" sldId="305"/>
            <ac:cxnSpMk id="11" creationId="{1C39569D-3650-D800-CFFA-ED89ECD520B7}"/>
          </ac:cxnSpMkLst>
        </pc:cxnChg>
        <pc:cxnChg chg="add mod">
          <ac:chgData name="Steve Waldner" userId="2167346d9890a3b9" providerId="LiveId" clId="{6C539AE7-7D97-4412-9CFC-855BC2B518E2}" dt="2023-10-10T00:38:20.242" v="771" actId="1076"/>
          <ac:cxnSpMkLst>
            <pc:docMk/>
            <pc:sldMk cId="1633414814" sldId="305"/>
            <ac:cxnSpMk id="13" creationId="{5022F351-1FC5-455B-FBBA-74E601A547AE}"/>
          </ac:cxnSpMkLst>
        </pc:cxnChg>
        <pc:cxnChg chg="add mod">
          <ac:chgData name="Steve Waldner" userId="2167346d9890a3b9" providerId="LiveId" clId="{6C539AE7-7D97-4412-9CFC-855BC2B518E2}" dt="2023-10-10T00:38:33.083" v="775" actId="1076"/>
          <ac:cxnSpMkLst>
            <pc:docMk/>
            <pc:sldMk cId="1633414814" sldId="305"/>
            <ac:cxnSpMk id="17" creationId="{C0D030E4-6CCB-1836-414D-4A5FE41565EB}"/>
          </ac:cxnSpMkLst>
        </pc:cxnChg>
        <pc:cxnChg chg="add mod">
          <ac:chgData name="Steve Waldner" userId="2167346d9890a3b9" providerId="LiveId" clId="{6C539AE7-7D97-4412-9CFC-855BC2B518E2}" dt="2023-10-10T00:39:28.778" v="787" actId="1076"/>
          <ac:cxnSpMkLst>
            <pc:docMk/>
            <pc:sldMk cId="1633414814" sldId="305"/>
            <ac:cxnSpMk id="18" creationId="{4AC10A29-C053-0F3C-1F88-CC5A6E6C69E1}"/>
          </ac:cxnSpMkLst>
        </pc:cxnChg>
        <pc:cxnChg chg="add mod">
          <ac:chgData name="Steve Waldner" userId="2167346d9890a3b9" providerId="LiveId" clId="{6C539AE7-7D97-4412-9CFC-855BC2B518E2}" dt="2023-10-10T00:39:05.083" v="783" actId="1076"/>
          <ac:cxnSpMkLst>
            <pc:docMk/>
            <pc:sldMk cId="1633414814" sldId="305"/>
            <ac:cxnSpMk id="20" creationId="{42480A84-43F5-82FA-2BB8-BBB5654E2FEF}"/>
          </ac:cxnSpMkLst>
        </pc:cxnChg>
        <pc:cxnChg chg="add mod">
          <ac:chgData name="Steve Waldner" userId="2167346d9890a3b9" providerId="LiveId" clId="{6C539AE7-7D97-4412-9CFC-855BC2B518E2}" dt="2023-10-10T00:39:23.037" v="786" actId="14100"/>
          <ac:cxnSpMkLst>
            <pc:docMk/>
            <pc:sldMk cId="1633414814" sldId="305"/>
            <ac:cxnSpMk id="21" creationId="{8C50964B-1235-1BE7-EF39-8F7C0029E4B2}"/>
          </ac:cxnSpMkLst>
        </pc:cxnChg>
        <pc:cxnChg chg="add del mod">
          <ac:chgData name="Steve Waldner" userId="2167346d9890a3b9" providerId="LiveId" clId="{6C539AE7-7D97-4412-9CFC-855BC2B518E2}" dt="2023-10-10T00:40:34.343" v="813" actId="478"/>
          <ac:cxnSpMkLst>
            <pc:docMk/>
            <pc:sldMk cId="1633414814" sldId="305"/>
            <ac:cxnSpMk id="24" creationId="{2231C6BF-0A87-76D5-C8AB-20CACDADBFD7}"/>
          </ac:cxnSpMkLst>
        </pc:cxnChg>
      </pc:sldChg>
      <pc:sldChg chg="del">
        <pc:chgData name="Steve Waldner" userId="2167346d9890a3b9" providerId="LiveId" clId="{6C539AE7-7D97-4412-9CFC-855BC2B518E2}" dt="2023-10-10T00:41:05.666" v="814" actId="47"/>
        <pc:sldMkLst>
          <pc:docMk/>
          <pc:sldMk cId="1882735005" sldId="306"/>
        </pc:sldMkLst>
      </pc:sldChg>
      <pc:sldChg chg="del">
        <pc:chgData name="Steve Waldner" userId="2167346d9890a3b9" providerId="LiveId" clId="{6C539AE7-7D97-4412-9CFC-855BC2B518E2}" dt="2023-10-10T00:41:10.611" v="815" actId="47"/>
        <pc:sldMkLst>
          <pc:docMk/>
          <pc:sldMk cId="3952506968" sldId="307"/>
        </pc:sldMkLst>
      </pc:sldChg>
      <pc:sldChg chg="del">
        <pc:chgData name="Steve Waldner" userId="2167346d9890a3b9" providerId="LiveId" clId="{6C539AE7-7D97-4412-9CFC-855BC2B518E2}" dt="2023-10-10T00:41:10.611" v="815" actId="47"/>
        <pc:sldMkLst>
          <pc:docMk/>
          <pc:sldMk cId="3145322236" sldId="308"/>
        </pc:sldMkLst>
      </pc:sldChg>
      <pc:sldChg chg="del">
        <pc:chgData name="Steve Waldner" userId="2167346d9890a3b9" providerId="LiveId" clId="{6C539AE7-7D97-4412-9CFC-855BC2B518E2}" dt="2023-10-10T00:41:10.611" v="815" actId="47"/>
        <pc:sldMkLst>
          <pc:docMk/>
          <pc:sldMk cId="359734169" sldId="309"/>
        </pc:sldMkLst>
      </pc:sldChg>
      <pc:sldChg chg="del">
        <pc:chgData name="Steve Waldner" userId="2167346d9890a3b9" providerId="LiveId" clId="{6C539AE7-7D97-4412-9CFC-855BC2B518E2}" dt="2023-10-10T00:41:10.611" v="815" actId="47"/>
        <pc:sldMkLst>
          <pc:docMk/>
          <pc:sldMk cId="3994535083" sldId="310"/>
        </pc:sldMkLst>
      </pc:sldChg>
      <pc:sldChg chg="addSp delSp modSp mod">
        <pc:chgData name="Steve Waldner" userId="2167346d9890a3b9" providerId="LiveId" clId="{6C539AE7-7D97-4412-9CFC-855BC2B518E2}" dt="2023-10-12T00:36:04.211" v="852" actId="1076"/>
        <pc:sldMkLst>
          <pc:docMk/>
          <pc:sldMk cId="2568967556" sldId="311"/>
        </pc:sldMkLst>
        <pc:spChg chg="mod">
          <ac:chgData name="Steve Waldner" userId="2167346d9890a3b9" providerId="LiveId" clId="{6C539AE7-7D97-4412-9CFC-855BC2B518E2}" dt="2023-10-10T00:41:14.844" v="824" actId="20577"/>
          <ac:spMkLst>
            <pc:docMk/>
            <pc:sldMk cId="2568967556" sldId="311"/>
            <ac:spMk id="2" creationId="{DA752E2D-FEB9-45D9-32FC-07A1CB68A446}"/>
          </ac:spMkLst>
        </pc:spChg>
        <pc:spChg chg="mod">
          <ac:chgData name="Steve Waldner" userId="2167346d9890a3b9" providerId="LiveId" clId="{6C539AE7-7D97-4412-9CFC-855BC2B518E2}" dt="2023-10-12T00:33:57.328" v="847" actId="20577"/>
          <ac:spMkLst>
            <pc:docMk/>
            <pc:sldMk cId="2568967556" sldId="311"/>
            <ac:spMk id="3" creationId="{2EDCA6C3-5E64-73AD-6FFB-3B229357B656}"/>
          </ac:spMkLst>
        </pc:spChg>
        <pc:picChg chg="add del mod modCrop">
          <ac:chgData name="Steve Waldner" userId="2167346d9890a3b9" providerId="LiveId" clId="{6C539AE7-7D97-4412-9CFC-855BC2B518E2}" dt="2023-10-12T00:33:59.813" v="848" actId="478"/>
          <ac:picMkLst>
            <pc:docMk/>
            <pc:sldMk cId="2568967556" sldId="311"/>
            <ac:picMk id="6" creationId="{554D8828-D624-5B2C-B423-FCFF3B44E888}"/>
          </ac:picMkLst>
        </pc:picChg>
        <pc:picChg chg="add mod">
          <ac:chgData name="Steve Waldner" userId="2167346d9890a3b9" providerId="LiveId" clId="{6C539AE7-7D97-4412-9CFC-855BC2B518E2}" dt="2023-10-12T00:36:04.211" v="852" actId="1076"/>
          <ac:picMkLst>
            <pc:docMk/>
            <pc:sldMk cId="2568967556" sldId="311"/>
            <ac:picMk id="7" creationId="{3EAB29D2-6E0F-3160-2BDC-18EE121BBB83}"/>
          </ac:picMkLst>
        </pc:picChg>
      </pc:sldChg>
      <pc:sldChg chg="addSp delSp del mod">
        <pc:chgData name="Steve Waldner" userId="2167346d9890a3b9" providerId="LiveId" clId="{6C539AE7-7D97-4412-9CFC-855BC2B518E2}" dt="2023-10-10T00:48:49.242" v="842" actId="47"/>
        <pc:sldMkLst>
          <pc:docMk/>
          <pc:sldMk cId="566116917" sldId="312"/>
        </pc:sldMkLst>
        <pc:spChg chg="del">
          <ac:chgData name="Steve Waldner" userId="2167346d9890a3b9" providerId="LiveId" clId="{6C539AE7-7D97-4412-9CFC-855BC2B518E2}" dt="2023-10-10T00:48:35.355" v="838" actId="478"/>
          <ac:spMkLst>
            <pc:docMk/>
            <pc:sldMk cId="566116917" sldId="312"/>
            <ac:spMk id="2" creationId="{DA752E2D-FEB9-45D9-32FC-07A1CB68A446}"/>
          </ac:spMkLst>
        </pc:spChg>
        <pc:spChg chg="del">
          <ac:chgData name="Steve Waldner" userId="2167346d9890a3b9" providerId="LiveId" clId="{6C539AE7-7D97-4412-9CFC-855BC2B518E2}" dt="2023-10-10T00:48:40.618" v="841" actId="478"/>
          <ac:spMkLst>
            <pc:docMk/>
            <pc:sldMk cId="566116917" sldId="312"/>
            <ac:spMk id="3" creationId="{2EDCA6C3-5E64-73AD-6FFB-3B229357B656}"/>
          </ac:spMkLst>
        </pc:spChg>
        <pc:picChg chg="add del">
          <ac:chgData name="Steve Waldner" userId="2167346d9890a3b9" providerId="LiveId" clId="{6C539AE7-7D97-4412-9CFC-855BC2B518E2}" dt="2023-10-10T00:48:38.025" v="840" actId="478"/>
          <ac:picMkLst>
            <pc:docMk/>
            <pc:sldMk cId="566116917" sldId="312"/>
            <ac:picMk id="4" creationId="{01794604-F622-C7D4-FF64-375C80CCD40D}"/>
          </ac:picMkLst>
        </pc:picChg>
      </pc:sldChg>
      <pc:sldChg chg="ord">
        <pc:chgData name="Steve Waldner" userId="2167346d9890a3b9" providerId="LiveId" clId="{6C539AE7-7D97-4412-9CFC-855BC2B518E2}" dt="2023-10-10T00:15:29.993" v="541"/>
        <pc:sldMkLst>
          <pc:docMk/>
          <pc:sldMk cId="584730203" sldId="319"/>
        </pc:sldMkLst>
      </pc:sldChg>
      <pc:sldChg chg="addSp delSp modSp mod">
        <pc:chgData name="Steve Waldner" userId="2167346d9890a3b9" providerId="LiveId" clId="{6C539AE7-7D97-4412-9CFC-855BC2B518E2}" dt="2023-10-10T00:20:17.072" v="546" actId="1076"/>
        <pc:sldMkLst>
          <pc:docMk/>
          <pc:sldMk cId="3188236478" sldId="320"/>
        </pc:sldMkLst>
        <pc:spChg chg="del">
          <ac:chgData name="Steve Waldner" userId="2167346d9890a3b9" providerId="LiveId" clId="{6C539AE7-7D97-4412-9CFC-855BC2B518E2}" dt="2023-10-10T00:20:07.600" v="542" actId="931"/>
          <ac:spMkLst>
            <pc:docMk/>
            <pc:sldMk cId="3188236478" sldId="320"/>
            <ac:spMk id="3" creationId="{2EDCA6C3-5E64-73AD-6FFB-3B229357B656}"/>
          </ac:spMkLst>
        </pc:spChg>
        <pc:picChg chg="add mod">
          <ac:chgData name="Steve Waldner" userId="2167346d9890a3b9" providerId="LiveId" clId="{6C539AE7-7D97-4412-9CFC-855BC2B518E2}" dt="2023-10-10T00:20:17.072" v="546" actId="1076"/>
          <ac:picMkLst>
            <pc:docMk/>
            <pc:sldMk cId="3188236478" sldId="320"/>
            <ac:picMk id="6" creationId="{725F62B2-3615-CA27-DFEC-B59D12F27264}"/>
          </ac:picMkLst>
        </pc:picChg>
      </pc:sldChg>
      <pc:sldChg chg="addSp modSp mod">
        <pc:chgData name="Steve Waldner" userId="2167346d9890a3b9" providerId="LiveId" clId="{6C539AE7-7D97-4412-9CFC-855BC2B518E2}" dt="2023-10-09T22:18:17.830" v="249" actId="339"/>
        <pc:sldMkLst>
          <pc:docMk/>
          <pc:sldMk cId="2992909983" sldId="321"/>
        </pc:sldMkLst>
        <pc:spChg chg="mod">
          <ac:chgData name="Steve Waldner" userId="2167346d9890a3b9" providerId="LiveId" clId="{6C539AE7-7D97-4412-9CFC-855BC2B518E2}" dt="2023-10-09T22:11:35.449" v="188" actId="20577"/>
          <ac:spMkLst>
            <pc:docMk/>
            <pc:sldMk cId="2992909983" sldId="321"/>
            <ac:spMk id="3" creationId="{BD5FF0AD-07F4-FE13-1B6B-40EA83020A9D}"/>
          </ac:spMkLst>
        </pc:spChg>
        <pc:graphicFrameChg chg="add mod modGraphic">
          <ac:chgData name="Steve Waldner" userId="2167346d9890a3b9" providerId="LiveId" clId="{6C539AE7-7D97-4412-9CFC-855BC2B518E2}" dt="2023-10-09T22:18:17.830" v="249" actId="339"/>
          <ac:graphicFrameMkLst>
            <pc:docMk/>
            <pc:sldMk cId="2992909983" sldId="321"/>
            <ac:graphicFrameMk id="5" creationId="{DFC03555-58B2-6D84-340D-D9FC296F5E4B}"/>
          </ac:graphicFrameMkLst>
        </pc:graphicFrameChg>
        <pc:picChg chg="mod">
          <ac:chgData name="Steve Waldner" userId="2167346d9890a3b9" providerId="LiveId" clId="{6C539AE7-7D97-4412-9CFC-855BC2B518E2}" dt="2023-10-09T22:17:58.586" v="248" actId="339"/>
          <ac:picMkLst>
            <pc:docMk/>
            <pc:sldMk cId="2992909983" sldId="321"/>
            <ac:picMk id="4" creationId="{C54160D9-F09F-941A-1967-2F4F1CBAFD5A}"/>
          </ac:picMkLst>
        </pc:picChg>
      </pc:sldChg>
      <pc:sldChg chg="addSp modSp mod">
        <pc:chgData name="Steve Waldner" userId="2167346d9890a3b9" providerId="LiveId" clId="{6C539AE7-7D97-4412-9CFC-855BC2B518E2}" dt="2023-10-08T15:58:02.945" v="34" actId="20577"/>
        <pc:sldMkLst>
          <pc:docMk/>
          <pc:sldMk cId="170752739" sldId="327"/>
        </pc:sldMkLst>
        <pc:spChg chg="mod">
          <ac:chgData name="Steve Waldner" userId="2167346d9890a3b9" providerId="LiveId" clId="{6C539AE7-7D97-4412-9CFC-855BC2B518E2}" dt="2023-10-08T15:19:15.026" v="8" actId="20577"/>
          <ac:spMkLst>
            <pc:docMk/>
            <pc:sldMk cId="170752739" sldId="327"/>
            <ac:spMk id="2" creationId="{88247569-39EA-8255-04DD-F0287F88C9C6}"/>
          </ac:spMkLst>
        </pc:spChg>
        <pc:spChg chg="mod">
          <ac:chgData name="Steve Waldner" userId="2167346d9890a3b9" providerId="LiveId" clId="{6C539AE7-7D97-4412-9CFC-855BC2B518E2}" dt="2023-10-08T15:58:02.945" v="34" actId="20577"/>
          <ac:spMkLst>
            <pc:docMk/>
            <pc:sldMk cId="170752739" sldId="327"/>
            <ac:spMk id="3" creationId="{EB4B945D-E1B7-012A-7C67-B2BE7DA7FE69}"/>
          </ac:spMkLst>
        </pc:spChg>
        <pc:picChg chg="add mod">
          <ac:chgData name="Steve Waldner" userId="2167346d9890a3b9" providerId="LiveId" clId="{6C539AE7-7D97-4412-9CFC-855BC2B518E2}" dt="2023-10-08T15:19:33.046" v="12" actId="1076"/>
          <ac:picMkLst>
            <pc:docMk/>
            <pc:sldMk cId="170752739" sldId="327"/>
            <ac:picMk id="5" creationId="{B5687371-407A-67DD-8540-E30D9F3BB7B8}"/>
          </ac:picMkLst>
        </pc:picChg>
        <pc:picChg chg="add mod ord">
          <ac:chgData name="Steve Waldner" userId="2167346d9890a3b9" providerId="LiveId" clId="{6C539AE7-7D97-4412-9CFC-855BC2B518E2}" dt="2023-10-08T15:19:43.330" v="14" actId="167"/>
          <ac:picMkLst>
            <pc:docMk/>
            <pc:sldMk cId="170752739" sldId="327"/>
            <ac:picMk id="6" creationId="{75D64CBA-4E85-6CB4-2499-8762BC38ECD9}"/>
          </ac:picMkLst>
        </pc:picChg>
      </pc:sldChg>
      <pc:sldChg chg="addSp modSp mod">
        <pc:chgData name="Steve Waldner" userId="2167346d9890a3b9" providerId="LiveId" clId="{6C539AE7-7D97-4412-9CFC-855BC2B518E2}" dt="2023-10-08T15:57:42.095" v="32" actId="167"/>
        <pc:sldMkLst>
          <pc:docMk/>
          <pc:sldMk cId="3905531243" sldId="328"/>
        </pc:sldMkLst>
        <pc:spChg chg="mod">
          <ac:chgData name="Steve Waldner" userId="2167346d9890a3b9" providerId="LiveId" clId="{6C539AE7-7D97-4412-9CFC-855BC2B518E2}" dt="2023-10-08T15:57:13.169" v="26" actId="20577"/>
          <ac:spMkLst>
            <pc:docMk/>
            <pc:sldMk cId="3905531243" sldId="328"/>
            <ac:spMk id="2" creationId="{08FA4C93-D54F-4C02-91EE-3EF957C06B57}"/>
          </ac:spMkLst>
        </pc:spChg>
        <pc:spChg chg="mod">
          <ac:chgData name="Steve Waldner" userId="2167346d9890a3b9" providerId="LiveId" clId="{6C539AE7-7D97-4412-9CFC-855BC2B518E2}" dt="2023-10-08T15:57:15.844" v="27"/>
          <ac:spMkLst>
            <pc:docMk/>
            <pc:sldMk cId="3905531243" sldId="328"/>
            <ac:spMk id="3" creationId="{FDBFB702-6045-5485-F8CB-90C4A6CAD38A}"/>
          </ac:spMkLst>
        </pc:spChg>
        <pc:picChg chg="add mod">
          <ac:chgData name="Steve Waldner" userId="2167346d9890a3b9" providerId="LiveId" clId="{6C539AE7-7D97-4412-9CFC-855BC2B518E2}" dt="2023-10-08T15:57:35.348" v="30" actId="1076"/>
          <ac:picMkLst>
            <pc:docMk/>
            <pc:sldMk cId="3905531243" sldId="328"/>
            <ac:picMk id="5" creationId="{2162724D-7B1F-083A-9F7E-8F28456E0683}"/>
          </ac:picMkLst>
        </pc:picChg>
        <pc:picChg chg="add mod ord">
          <ac:chgData name="Steve Waldner" userId="2167346d9890a3b9" providerId="LiveId" clId="{6C539AE7-7D97-4412-9CFC-855BC2B518E2}" dt="2023-10-08T15:57:42.095" v="32" actId="167"/>
          <ac:picMkLst>
            <pc:docMk/>
            <pc:sldMk cId="3905531243" sldId="328"/>
            <ac:picMk id="6" creationId="{1B6C9601-0320-8848-6327-34022A077A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C999-2069-D0EE-05AA-06510EFCA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E0FF8-0FC7-0EFC-3797-406073F1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58995-9E6E-D3D6-30D4-E08D84DCC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A0A4D-1449-D37C-0A28-B95C461D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6F8D-58CE-B770-C3AB-C2237EA0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1C43-300B-92B5-DE29-84F56DAF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B229F-48A9-ECB1-86BF-0BEC3EE33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EA88-D9F9-4BD3-2639-EAE5777C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95ECB-5BF1-2B36-8589-5084935B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C552C-C4DE-E393-9029-96BC955A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A9406C-4AF7-9260-5D53-B2033D3AA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7149E-8E6B-5A5D-FFC3-5F7DCCB36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562FD-3E44-2498-97B2-5557560A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AAD99-E1C9-9A39-F202-6084C221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0A7F0-D76C-9F56-77E7-0FC77113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9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39E8-9A18-ADB1-65DB-91D3D994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9213-14EC-E87F-0FE0-E6104CC50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ABB6-5C9E-8F2C-A7A3-2BF5467F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A614C-E251-98FC-761D-651307FE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93F1F-11D3-A915-6EDF-6A875C36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F18A-AD1D-339D-754C-3A55F2F8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74224-B506-FD26-1FCE-0AC225E0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8759-F136-F3D3-900D-85BD844C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4BDF-A0B0-0EF0-942C-9F8D9BAD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554D-2956-C820-AC8A-5746B476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006D-954F-F701-D6A8-04035B05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E3F-DB03-FC0E-20D6-9E8525D61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9CDA0-902C-7567-7D64-6D3D0A32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6FA5B-ED6A-B8D8-E768-2AD1F16E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C15FC-F743-1588-80AC-D8D96683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C329-90E9-C657-BCC0-2D7CCEAD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47C4-3ED8-F56B-6A20-07CD1E77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1DE3-99D9-0FEB-7CF3-CBB77044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88EE8-285B-4894-875F-E28E9026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8CCB84-8C17-F4D4-E534-A603137AA7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2712E-256C-603B-5D4F-813D2BA6A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8C741-74D2-7ED5-0E3C-6566429A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39FF8-9E52-105A-7DFC-181B32E1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4A14F-5BE4-605A-48C2-CA90E16D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BED4-E334-8227-5373-6D3FB3E0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8AF7A-5F1C-75F5-C406-E4A79CFA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BEB44-01BE-6B6E-3451-45AF486A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509C6-2886-604E-F110-7A12A5FE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92E03E-2A33-2354-7BD9-2C16833E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23AB1-438E-9D6C-E89C-D4755E17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728A0-2298-BCE6-C95B-245A0AC9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F7C5-4540-1BBF-9715-74F855FF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76EE-C254-A01C-7E5F-E5322907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CDDA-F0A7-A25C-0BF1-41C49BA94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9379E-B6A2-F77A-2EC1-60AEC5C4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E7267-A2AD-7019-C930-872A8D33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8E586-5DB5-EAEB-2EE7-C4A5F7A3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EF03-0917-1943-F779-4AA4E206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EBC3E2-FABB-593B-7F72-9CADB02D2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EFE7E-1835-80F1-1338-21F2FEF7D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84BC5-47C2-6A80-55DD-D9395B9D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9BB22-7B61-DEAC-9724-4C4680BF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28DE-A3C3-BCA1-1E9C-41529C99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ECC60-2A67-A762-493F-9E41559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2276B-28B3-4F86-8762-F2DC7408A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99775-C35C-33F1-3657-A767D723E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C266-7CED-4399-9A13-B248745F869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378C-F33E-D5BC-0330-1C3CB7581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5998A-C7D2-4ED7-7644-527415289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7988-6EEC-4C7D-B4E0-30705D74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BCF0E10E-596F-B04A-7674-F44AD920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2D6F8-16D0-E308-B6BE-085B3E3DE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Simple Machines</a:t>
            </a:r>
          </a:p>
        </p:txBody>
      </p:sp>
    </p:spTree>
    <p:extLst>
      <p:ext uri="{BB962C8B-B14F-4D97-AF65-F5344CB8AC3E}">
        <p14:creationId xmlns:p14="http://schemas.microsoft.com/office/powerpoint/2010/main" val="364046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friction?</a:t>
            </a:r>
          </a:p>
        </p:txBody>
      </p:sp>
    </p:spTree>
    <p:extLst>
      <p:ext uri="{BB962C8B-B14F-4D97-AF65-F5344CB8AC3E}">
        <p14:creationId xmlns:p14="http://schemas.microsoft.com/office/powerpoint/2010/main" val="77383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212A8F81-012D-30E0-98E5-A1B62255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BDEEC-4121-AC3D-DB3F-6A3E37E2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414C9-F2AF-B737-6167-4C768590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Friction</a:t>
            </a:r>
            <a:r>
              <a:rPr lang="en-US" dirty="0"/>
              <a:t> is the force felt between two surfaces when one attempts to slide against the other — whether or not they are moving.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4787070-47E1-00CB-8584-790AD9F0AA28}"/>
              </a:ext>
            </a:extLst>
          </p:cNvPr>
          <p:cNvSpPr txBox="1">
            <a:spLocks/>
          </p:cNvSpPr>
          <p:nvPr/>
        </p:nvSpPr>
        <p:spPr>
          <a:xfrm>
            <a:off x="838200" y="2829785"/>
            <a:ext cx="4440382" cy="274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Some of the energy or force put into a machine will be diverted into friction. </a:t>
            </a:r>
          </a:p>
        </p:txBody>
      </p:sp>
      <p:pic>
        <p:nvPicPr>
          <p:cNvPr id="9" name="Picture 8" descr="Close-up of a person and person using a stick&#10;&#10;Description automatically generated">
            <a:extLst>
              <a:ext uri="{FF2B5EF4-FFF2-40B4-BE49-F238E27FC236}">
                <a16:creationId xmlns:a16="http://schemas.microsoft.com/office/drawing/2014/main" id="{5F645368-9D9B-8D96-144F-AF9942EAE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50" y="2930918"/>
            <a:ext cx="4855050" cy="35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mechanical advantage?</a:t>
            </a:r>
          </a:p>
        </p:txBody>
      </p:sp>
    </p:spTree>
    <p:extLst>
      <p:ext uri="{BB962C8B-B14F-4D97-AF65-F5344CB8AC3E}">
        <p14:creationId xmlns:p14="http://schemas.microsoft.com/office/powerpoint/2010/main" val="14687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1C2F732C-3643-1E9E-947B-42C39B0E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6C823-774A-552C-C010-94315A8A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7858-09CB-BCDD-6FE9-EBEAC1052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28" y="1825625"/>
            <a:ext cx="669867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Mechanical Advantage </a:t>
            </a:r>
            <a:r>
              <a:rPr lang="en-US" dirty="0"/>
              <a:t>is a measure of how much a force is increased by using a tool or machine. It is equal to the force exerted by the tool or machine divided by the applied effort.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5323F-C814-AA48-5BD5-B3D7279D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523999"/>
            <a:ext cx="3512127" cy="49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an Inclined Plane?</a:t>
            </a:r>
          </a:p>
        </p:txBody>
      </p:sp>
    </p:spTree>
    <p:extLst>
      <p:ext uri="{BB962C8B-B14F-4D97-AF65-F5344CB8AC3E}">
        <p14:creationId xmlns:p14="http://schemas.microsoft.com/office/powerpoint/2010/main" val="362858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CB5D543B-5BE4-6DEE-4540-03F10182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C3BEBC-2FFB-019A-076C-D961BBBE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498B-A5B8-B868-41B8-8A3D2F619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Inclined Plane is a plane surface set at an angle, other than a right angle, against a horizontal surface.</a:t>
            </a:r>
          </a:p>
          <a:p>
            <a:endParaRPr lang="en-US" dirty="0"/>
          </a:p>
          <a:p>
            <a:r>
              <a:rPr lang="en-US" dirty="0"/>
              <a:t> It is a ramp that assists moving heavy objects up and down heights.</a:t>
            </a:r>
          </a:p>
          <a:p>
            <a:endParaRPr lang="en-US" dirty="0"/>
          </a:p>
        </p:txBody>
      </p:sp>
      <p:pic>
        <p:nvPicPr>
          <p:cNvPr id="5" name="Picture 4" descr="A child on a bicycle jumping over a fence&#10;&#10;Description automatically generated">
            <a:extLst>
              <a:ext uri="{FF2B5EF4-FFF2-40B4-BE49-F238E27FC236}">
                <a16:creationId xmlns:a16="http://schemas.microsoft.com/office/drawing/2014/main" id="{C60D7112-6B0D-E362-4312-378692A44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7" y="3929062"/>
            <a:ext cx="4115666" cy="27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2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a Screw?</a:t>
            </a:r>
          </a:p>
        </p:txBody>
      </p:sp>
    </p:spTree>
    <p:extLst>
      <p:ext uri="{BB962C8B-B14F-4D97-AF65-F5344CB8AC3E}">
        <p14:creationId xmlns:p14="http://schemas.microsoft.com/office/powerpoint/2010/main" val="86429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5D64CBA-4E85-6CB4-2499-8762BC38EC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47569-39EA-8255-04DD-F0287F88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B945D-E1B7-012A-7C67-B2BE7DA7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Screw is an inclined plane wrapped around a cylinder. </a:t>
            </a:r>
          </a:p>
          <a:p>
            <a:endParaRPr lang="en-US" dirty="0"/>
          </a:p>
        </p:txBody>
      </p:sp>
      <p:pic>
        <p:nvPicPr>
          <p:cNvPr id="5" name="Picture 4" descr="A young child playing with a wheel&#10;&#10;Description automatically generated">
            <a:extLst>
              <a:ext uri="{FF2B5EF4-FFF2-40B4-BE49-F238E27FC236}">
                <a16:creationId xmlns:a16="http://schemas.microsoft.com/office/drawing/2014/main" id="{B5687371-407A-67DD-8540-E30D9F3BB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28" y="2635038"/>
            <a:ext cx="6389543" cy="38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a Wheel and Axle?</a:t>
            </a:r>
          </a:p>
        </p:txBody>
      </p:sp>
    </p:spTree>
    <p:extLst>
      <p:ext uri="{BB962C8B-B14F-4D97-AF65-F5344CB8AC3E}">
        <p14:creationId xmlns:p14="http://schemas.microsoft.com/office/powerpoint/2010/main" val="21474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1B6C9601-0320-8848-6327-34022A07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A4C93-D54F-4C02-91EE-3EF957C0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B702-6045-5485-F8CB-90C4A6CAD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Wheel and Axle is a round disk with a rod through the center. </a:t>
            </a:r>
          </a:p>
          <a:p>
            <a:endParaRPr lang="en-US" dirty="0"/>
          </a:p>
        </p:txBody>
      </p:sp>
      <p:pic>
        <p:nvPicPr>
          <p:cNvPr id="5" name="Picture 4" descr="A child and child riding a cart with a dog&#10;&#10;Description automatically generated">
            <a:extLst>
              <a:ext uri="{FF2B5EF4-FFF2-40B4-BE49-F238E27FC236}">
                <a16:creationId xmlns:a16="http://schemas.microsoft.com/office/drawing/2014/main" id="{2162724D-7B1F-083A-9F7E-8F28456E0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74" y="2506661"/>
            <a:ext cx="4955251" cy="40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3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are the six simple machines?</a:t>
            </a:r>
          </a:p>
        </p:txBody>
      </p:sp>
    </p:spTree>
    <p:extLst>
      <p:ext uri="{BB962C8B-B14F-4D97-AF65-F5344CB8AC3E}">
        <p14:creationId xmlns:p14="http://schemas.microsoft.com/office/powerpoint/2010/main" val="4108119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BCF0E10E-596F-B04A-7674-F44AD92071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2D6F8-16D0-E308-B6BE-085B3E3DE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0619"/>
          </a:xfrm>
        </p:spPr>
        <p:txBody>
          <a:bodyPr>
            <a:normAutofit/>
          </a:bodyPr>
          <a:lstStyle/>
          <a:p>
            <a:r>
              <a:rPr lang="en-US" sz="8000" dirty="0"/>
              <a:t>Wedge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F02EC-B85D-B625-25D4-C2CB6D56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5146" y="2464745"/>
            <a:ext cx="7781707" cy="40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C54160D9-F09F-941A-1967-2F4F1CBAFD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6EA3E-984B-A91E-1A51-FBC69545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FF0AD-07F4-FE13-1B6B-40EA8302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Wedge is a pair of inclined planes that meet at a point.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used to separate two objects, or portions of objects, from one another.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Dark Gray Triangular Prism">
                <a:extLst>
                  <a:ext uri="{FF2B5EF4-FFF2-40B4-BE49-F238E27FC236}">
                    <a16:creationId xmlns:a16="http://schemas.microsoft.com/office/drawing/2014/main" id="{DFC03555-58B2-6D84-340D-D9FC296F5E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1448111"/>
                  </p:ext>
                </p:extLst>
              </p:nvPr>
            </p:nvGraphicFramePr>
            <p:xfrm>
              <a:off x="5904507" y="3545603"/>
              <a:ext cx="4511635" cy="3017723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4511635" cy="30177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scene3d>
                      <a:camera prst="orthographicFront"/>
                      <a:lightRig rig="freezing" dir="t"/>
                    </a:scene3d>
                  </am3d:spPr>
                  <am3d:camera>
                    <am3d:pos x="0" y="0" z="6850851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84259" d="1000000"/>
                    <am3d:preTrans dx="-103008" dy="-11011706" dz="-5212029"/>
                    <am3d:scale>
                      <am3d:sx n="1000000" d="1000000"/>
                      <am3d:sy n="1000000" d="1000000"/>
                      <am3d:sz n="1000000" d="1000000"/>
                    </am3d:scale>
                    <am3d:rot ax="1438900" ay="-2167845" az="-88183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16916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Dark Gray Triangular Prism">
                <a:extLst>
                  <a:ext uri="{FF2B5EF4-FFF2-40B4-BE49-F238E27FC236}">
                    <a16:creationId xmlns:a16="http://schemas.microsoft.com/office/drawing/2014/main" id="{DFC03555-58B2-6D84-340D-D9FC296F5E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4507" y="3545603"/>
                <a:ext cx="4511635" cy="301772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freezing" dir="t"/>
              </a:scene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90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this different than an Inclined Plane?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2B7153D-BF57-545C-FEDA-65D228AB8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85125"/>
              </p:ext>
            </p:extLst>
          </p:nvPr>
        </p:nvGraphicFramePr>
        <p:xfrm>
          <a:off x="838200" y="1825623"/>
          <a:ext cx="10515600" cy="376333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9688157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94560917"/>
                    </a:ext>
                  </a:extLst>
                </a:gridCol>
              </a:tblGrid>
              <a:tr h="6502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Inclined Plane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Wedge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89003379"/>
                  </a:ext>
                </a:extLst>
              </a:tr>
              <a:tr h="6049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Stationary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0322732"/>
                  </a:ext>
                </a:extLst>
              </a:tr>
              <a:tr h="2508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Force is applied parallel to the incline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Force is applied to the base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25034023"/>
                  </a:ext>
                </a:extLst>
              </a:tr>
            </a:tbl>
          </a:graphicData>
        </a:graphic>
      </p:graphicFrame>
      <p:pic>
        <p:nvPicPr>
          <p:cNvPr id="7" name="Picture 6" descr="A silver triangle shaped object&#10;&#10;Description automatically generated">
            <a:extLst>
              <a:ext uri="{FF2B5EF4-FFF2-40B4-BE49-F238E27FC236}">
                <a16:creationId xmlns:a16="http://schemas.microsoft.com/office/drawing/2014/main" id="{118229DB-DDD3-971D-64C7-8063EB3E3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05" y="3998115"/>
            <a:ext cx="3596547" cy="1312254"/>
          </a:xfrm>
          <a:prstGeom prst="rect">
            <a:avLst/>
          </a:prstGeom>
        </p:spPr>
      </p:pic>
      <p:pic>
        <p:nvPicPr>
          <p:cNvPr id="9" name="Picture 8" descr="A triangular object with a red dot&#10;&#10;Description automatically generated">
            <a:extLst>
              <a:ext uri="{FF2B5EF4-FFF2-40B4-BE49-F238E27FC236}">
                <a16:creationId xmlns:a16="http://schemas.microsoft.com/office/drawing/2014/main" id="{122A3524-DC0C-E1E8-E645-C6B2BF05D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2627" y="3410412"/>
            <a:ext cx="1583340" cy="217709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408F798-064E-30F6-3E95-23F33177E86D}"/>
              </a:ext>
            </a:extLst>
          </p:cNvPr>
          <p:cNvSpPr/>
          <p:nvPr/>
        </p:nvSpPr>
        <p:spPr>
          <a:xfrm rot="20522266">
            <a:off x="2335237" y="3998115"/>
            <a:ext cx="1519311" cy="5008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FB6A0E-986F-063F-CC7E-190AE145168E}"/>
              </a:ext>
            </a:extLst>
          </p:cNvPr>
          <p:cNvSpPr/>
          <p:nvPr/>
        </p:nvSpPr>
        <p:spPr>
          <a:xfrm rot="10800000">
            <a:off x="8971149" y="4248536"/>
            <a:ext cx="1195753" cy="4057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19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pic>
        <p:nvPicPr>
          <p:cNvPr id="6" name="Content Placeholder 5" descr="A diagram of a hammer and wedge&#10;&#10;Description automatically generated">
            <a:extLst>
              <a:ext uri="{FF2B5EF4-FFF2-40B4-BE49-F238E27FC236}">
                <a16:creationId xmlns:a16="http://schemas.microsoft.com/office/drawing/2014/main" id="{FBE8B8E0-82E0-5C29-4508-950E74BDD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16" y="728071"/>
            <a:ext cx="4767967" cy="5617704"/>
          </a:xfrm>
        </p:spPr>
      </p:pic>
    </p:spTree>
    <p:extLst>
      <p:ext uri="{BB962C8B-B14F-4D97-AF65-F5344CB8AC3E}">
        <p14:creationId xmlns:p14="http://schemas.microsoft.com/office/powerpoint/2010/main" val="1991280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n axe leaning against a tree&#10;&#10;Description automatically generated">
            <a:extLst>
              <a:ext uri="{FF2B5EF4-FFF2-40B4-BE49-F238E27FC236}">
                <a16:creationId xmlns:a16="http://schemas.microsoft.com/office/drawing/2014/main" id="{F88660C5-484B-1EDC-BC8F-C7C7DC067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00" y="1807513"/>
            <a:ext cx="4535199" cy="4535199"/>
          </a:xfrm>
        </p:spPr>
      </p:pic>
    </p:spTree>
    <p:extLst>
      <p:ext uri="{BB962C8B-B14F-4D97-AF65-F5344CB8AC3E}">
        <p14:creationId xmlns:p14="http://schemas.microsoft.com/office/powerpoint/2010/main" val="329058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wedge?</a:t>
            </a:r>
          </a:p>
        </p:txBody>
      </p:sp>
      <p:pic>
        <p:nvPicPr>
          <p:cNvPr id="6" name="Content Placeholder 5" descr="A person cutting a small bug&#10;&#10;Description automatically generated">
            <a:extLst>
              <a:ext uri="{FF2B5EF4-FFF2-40B4-BE49-F238E27FC236}">
                <a16:creationId xmlns:a16="http://schemas.microsoft.com/office/drawing/2014/main" id="{B21891C1-A3BA-9144-27CE-2E6A89595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01" y="1690688"/>
            <a:ext cx="9222798" cy="4611399"/>
          </a:xfrm>
        </p:spPr>
      </p:pic>
    </p:spTree>
    <p:extLst>
      <p:ext uri="{BB962C8B-B14F-4D97-AF65-F5344CB8AC3E}">
        <p14:creationId xmlns:p14="http://schemas.microsoft.com/office/powerpoint/2010/main" val="206776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 group of shovels in the dirt&#10;&#10;Description automatically generated">
            <a:extLst>
              <a:ext uri="{FF2B5EF4-FFF2-40B4-BE49-F238E27FC236}">
                <a16:creationId xmlns:a16="http://schemas.microsoft.com/office/drawing/2014/main" id="{C7404BCC-4CD0-E05A-4F9B-D9D73741E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5522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10" name="Content Placeholder 9" descr="A pair of red shoes with a bow on them&#10;&#10;Description automatically generated">
            <a:extLst>
              <a:ext uri="{FF2B5EF4-FFF2-40B4-BE49-F238E27FC236}">
                <a16:creationId xmlns:a16="http://schemas.microsoft.com/office/drawing/2014/main" id="{C7CA9F87-B4DC-84F1-5F46-04C263362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82" y="1690688"/>
            <a:ext cx="6428235" cy="4665886"/>
          </a:xfrm>
        </p:spPr>
      </p:pic>
    </p:spTree>
    <p:extLst>
      <p:ext uri="{BB962C8B-B14F-4D97-AF65-F5344CB8AC3E}">
        <p14:creationId xmlns:p14="http://schemas.microsoft.com/office/powerpoint/2010/main" val="17877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 boat sailing on the water&#10;&#10;Description automatically generated">
            <a:extLst>
              <a:ext uri="{FF2B5EF4-FFF2-40B4-BE49-F238E27FC236}">
                <a16:creationId xmlns:a16="http://schemas.microsoft.com/office/drawing/2014/main" id="{62E3533A-7E3F-9352-410E-A85CDFA87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1" y="1690688"/>
            <a:ext cx="7516957" cy="4963578"/>
          </a:xfrm>
        </p:spPr>
      </p:pic>
    </p:spTree>
    <p:extLst>
      <p:ext uri="{BB962C8B-B14F-4D97-AF65-F5344CB8AC3E}">
        <p14:creationId xmlns:p14="http://schemas.microsoft.com/office/powerpoint/2010/main" val="2964522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n orange sports car with black wheels&#10;&#10;Description automatically generated">
            <a:extLst>
              <a:ext uri="{FF2B5EF4-FFF2-40B4-BE49-F238E27FC236}">
                <a16:creationId xmlns:a16="http://schemas.microsoft.com/office/drawing/2014/main" id="{94B71A25-3453-C9C8-1C11-FADAE275D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1690688"/>
            <a:ext cx="6781246" cy="4554296"/>
          </a:xfrm>
        </p:spPr>
      </p:pic>
    </p:spTree>
    <p:extLst>
      <p:ext uri="{BB962C8B-B14F-4D97-AF65-F5344CB8AC3E}">
        <p14:creationId xmlns:p14="http://schemas.microsoft.com/office/powerpoint/2010/main" val="293842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3A9AD44A-E480-BC47-D8AE-5F7F71D344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BDEEC-4121-AC3D-DB3F-6A3E37E2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Content Placeholder 4" descr="A diagram of different machines&#10;&#10;Description automatically generated">
            <a:extLst>
              <a:ext uri="{FF2B5EF4-FFF2-40B4-BE49-F238E27FC236}">
                <a16:creationId xmlns:a16="http://schemas.microsoft.com/office/drawing/2014/main" id="{FD754C41-9753-5147-D5A8-3C520DB19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5" y="1304808"/>
            <a:ext cx="7942073" cy="53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17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 car parked on the side of the road&#10;&#10;Description automatically generated">
            <a:extLst>
              <a:ext uri="{FF2B5EF4-FFF2-40B4-BE49-F238E27FC236}">
                <a16:creationId xmlns:a16="http://schemas.microsoft.com/office/drawing/2014/main" id="{B4A7234B-49C4-4D2D-27F2-F5282A70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2958"/>
            <a:ext cx="10515600" cy="4076671"/>
          </a:xfrm>
        </p:spPr>
      </p:pic>
    </p:spTree>
    <p:extLst>
      <p:ext uri="{BB962C8B-B14F-4D97-AF65-F5344CB8AC3E}">
        <p14:creationId xmlns:p14="http://schemas.microsoft.com/office/powerpoint/2010/main" val="1833865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 person diving into water&#10;&#10;Description automatically generated">
            <a:extLst>
              <a:ext uri="{FF2B5EF4-FFF2-40B4-BE49-F238E27FC236}">
                <a16:creationId xmlns:a16="http://schemas.microsoft.com/office/drawing/2014/main" id="{725F62B2-3615-CA27-DFEC-B59D12F27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83" y="1690688"/>
            <a:ext cx="6505834" cy="4562759"/>
          </a:xfrm>
        </p:spPr>
      </p:pic>
    </p:spTree>
    <p:extLst>
      <p:ext uri="{BB962C8B-B14F-4D97-AF65-F5344CB8AC3E}">
        <p14:creationId xmlns:p14="http://schemas.microsoft.com/office/powerpoint/2010/main" val="3188236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Wedges</a:t>
            </a:r>
          </a:p>
        </p:txBody>
      </p:sp>
      <p:pic>
        <p:nvPicPr>
          <p:cNvPr id="6" name="Content Placeholder 5" descr="A brown plastic object with text&#10;&#10;Description automatically generated">
            <a:extLst>
              <a:ext uri="{FF2B5EF4-FFF2-40B4-BE49-F238E27FC236}">
                <a16:creationId xmlns:a16="http://schemas.microsoft.com/office/drawing/2014/main" id="{03DD623E-F121-6579-2B09-8A96DBBD7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690688"/>
            <a:ext cx="7501553" cy="4802187"/>
          </a:xfrm>
        </p:spPr>
      </p:pic>
    </p:spTree>
    <p:extLst>
      <p:ext uri="{BB962C8B-B14F-4D97-AF65-F5344CB8AC3E}">
        <p14:creationId xmlns:p14="http://schemas.microsoft.com/office/powerpoint/2010/main" val="58473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Math!!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E01F1D-CA9A-8152-BB46-69219E52E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calculate the Ideal Mechanical Advantage of a wedge, you need only divide the Length of the wedge by the Thickness.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 = Length/Thickness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9216767-D89A-DDD2-8F9A-4801BB2DA48D}"/>
              </a:ext>
            </a:extLst>
          </p:cNvPr>
          <p:cNvSpPr/>
          <p:nvPr/>
        </p:nvSpPr>
        <p:spPr>
          <a:xfrm rot="16200000">
            <a:off x="5867357" y="2030344"/>
            <a:ext cx="2373481" cy="507502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39569D-3650-D800-CFFA-ED89ECD520B7}"/>
              </a:ext>
            </a:extLst>
          </p:cNvPr>
          <p:cNvCxnSpPr>
            <a:cxnSpLocks/>
          </p:cNvCxnSpPr>
          <p:nvPr/>
        </p:nvCxnSpPr>
        <p:spPr>
          <a:xfrm>
            <a:off x="4516585" y="6176963"/>
            <a:ext cx="507502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22F351-1FC5-455B-FBBA-74E601A547AE}"/>
              </a:ext>
            </a:extLst>
          </p:cNvPr>
          <p:cNvCxnSpPr>
            <a:cxnSpLocks/>
          </p:cNvCxnSpPr>
          <p:nvPr/>
        </p:nvCxnSpPr>
        <p:spPr>
          <a:xfrm>
            <a:off x="4502734" y="6077817"/>
            <a:ext cx="0" cy="19612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D030E4-6CCB-1836-414D-4A5FE41565EB}"/>
              </a:ext>
            </a:extLst>
          </p:cNvPr>
          <p:cNvCxnSpPr>
            <a:cxnSpLocks/>
          </p:cNvCxnSpPr>
          <p:nvPr/>
        </p:nvCxnSpPr>
        <p:spPr>
          <a:xfrm>
            <a:off x="9591617" y="6077817"/>
            <a:ext cx="0" cy="19612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C10A29-C053-0F3C-1F88-CC5A6E6C69E1}"/>
              </a:ext>
            </a:extLst>
          </p:cNvPr>
          <p:cNvCxnSpPr>
            <a:cxnSpLocks/>
          </p:cNvCxnSpPr>
          <p:nvPr/>
        </p:nvCxnSpPr>
        <p:spPr>
          <a:xfrm flipH="1">
            <a:off x="9894791" y="5758053"/>
            <a:ext cx="20715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480A84-43F5-82FA-2BB8-BBB5654E2FEF}"/>
              </a:ext>
            </a:extLst>
          </p:cNvPr>
          <p:cNvCxnSpPr>
            <a:cxnSpLocks/>
          </p:cNvCxnSpPr>
          <p:nvPr/>
        </p:nvCxnSpPr>
        <p:spPr>
          <a:xfrm flipH="1">
            <a:off x="9894791" y="3380942"/>
            <a:ext cx="207152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50964B-1235-1BE7-EF39-8F7C0029E4B2}"/>
              </a:ext>
            </a:extLst>
          </p:cNvPr>
          <p:cNvCxnSpPr>
            <a:cxnSpLocks/>
          </p:cNvCxnSpPr>
          <p:nvPr/>
        </p:nvCxnSpPr>
        <p:spPr>
          <a:xfrm>
            <a:off x="9998367" y="3380942"/>
            <a:ext cx="0" cy="237365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63A715-745A-CCF5-911E-C4CB0ED58920}"/>
              </a:ext>
            </a:extLst>
          </p:cNvPr>
          <p:cNvSpPr txBox="1"/>
          <p:nvPr/>
        </p:nvSpPr>
        <p:spPr>
          <a:xfrm>
            <a:off x="6536904" y="5784603"/>
            <a:ext cx="1034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Length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9BD8D6-43AB-7147-EE12-6E9740ADAE6C}"/>
              </a:ext>
            </a:extLst>
          </p:cNvPr>
          <p:cNvSpPr txBox="1"/>
          <p:nvPr/>
        </p:nvSpPr>
        <p:spPr>
          <a:xfrm rot="5400000">
            <a:off x="9572660" y="4343347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Thickness</a:t>
            </a:r>
          </a:p>
        </p:txBody>
      </p:sp>
    </p:spTree>
    <p:extLst>
      <p:ext uri="{BB962C8B-B14F-4D97-AF65-F5344CB8AC3E}">
        <p14:creationId xmlns:p14="http://schemas.microsoft.com/office/powerpoint/2010/main" val="1633414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01794604-F622-C7D4-FF64-375C80CCD4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52E2D-FEB9-45D9-32FC-07A1CB68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A6C3-5E64-73AD-6FFB-3B229357B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Lever</a:t>
            </a:r>
          </a:p>
        </p:txBody>
      </p:sp>
      <p:pic>
        <p:nvPicPr>
          <p:cNvPr id="7" name="Picture 6" descr="A child jumping on a seesaw on a beach&#10;&#10;Description automatically generated">
            <a:extLst>
              <a:ext uri="{FF2B5EF4-FFF2-40B4-BE49-F238E27FC236}">
                <a16:creationId xmlns:a16="http://schemas.microsoft.com/office/drawing/2014/main" id="{3EAB29D2-6E0F-3160-2BDC-18EE121BB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94" y="2459469"/>
            <a:ext cx="8066811" cy="40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a simple machine?</a:t>
            </a:r>
          </a:p>
        </p:txBody>
      </p:sp>
    </p:spTree>
    <p:extLst>
      <p:ext uri="{BB962C8B-B14F-4D97-AF65-F5344CB8AC3E}">
        <p14:creationId xmlns:p14="http://schemas.microsoft.com/office/powerpoint/2010/main" val="125289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468BB8A7-60D0-110C-D6DC-7F3515B1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BDEEC-4121-AC3D-DB3F-6A3E37E2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7779E-398C-081A-1138-083E6F303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998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Simple machines </a:t>
            </a:r>
            <a:r>
              <a:rPr lang="en-US" dirty="0"/>
              <a:t>make work easier. They have few or no moving parts and they work by changing the direction of a force or the amount of force needed to do something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769039-D415-6F35-5B53-6FDA3EE8F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407199"/>
            <a:ext cx="5618018" cy="4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force?</a:t>
            </a:r>
          </a:p>
        </p:txBody>
      </p:sp>
    </p:spTree>
    <p:extLst>
      <p:ext uri="{BB962C8B-B14F-4D97-AF65-F5344CB8AC3E}">
        <p14:creationId xmlns:p14="http://schemas.microsoft.com/office/powerpoint/2010/main" val="197303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B66BCFD3-0150-B0F9-0136-563889C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BDEEC-4121-AC3D-DB3F-6A3E37E2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21EB1-0B02-6849-8438-2BEAD3877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Force</a:t>
            </a:r>
            <a:r>
              <a:rPr lang="en-US" dirty="0"/>
              <a:t> is a push or pull upon an object resulting from the object's interaction with another object.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79203-B08E-8475-7D37-C9DB62B6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477" y="2825735"/>
            <a:ext cx="6585044" cy="37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71E04848-5111-53A3-7032-0E4C0A9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9B777-7A3F-4A6E-9F4B-E75AC1AB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85F6-0F2A-B0AE-219F-CC5151CA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What is work?</a:t>
            </a:r>
          </a:p>
        </p:txBody>
      </p:sp>
    </p:spTree>
    <p:extLst>
      <p:ext uri="{BB962C8B-B14F-4D97-AF65-F5344CB8AC3E}">
        <p14:creationId xmlns:p14="http://schemas.microsoft.com/office/powerpoint/2010/main" val="6424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lines and circles&#10;&#10;Description automatically generated">
            <a:extLst>
              <a:ext uri="{FF2B5EF4-FFF2-40B4-BE49-F238E27FC236}">
                <a16:creationId xmlns:a16="http://schemas.microsoft.com/office/drawing/2014/main" id="{BEC15860-B001-AB8A-08FB-664C3F1AE3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3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BDEEC-4121-AC3D-DB3F-6A3E37E20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414C9-F2AF-B737-6167-4C768590C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Work</a:t>
            </a:r>
            <a:r>
              <a:rPr lang="en-US" dirty="0"/>
              <a:t> is the transfer of mechanical energy from one object to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Scientifically, for work to be done, these criteria must be met:</a:t>
            </a:r>
          </a:p>
          <a:p>
            <a:r>
              <a:rPr lang="en-US" dirty="0"/>
              <a:t>The object moves when force is applied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The direction of the object's motion is the same as the direction of the force applied.</a:t>
            </a:r>
          </a:p>
          <a:p>
            <a:endParaRPr lang="en-US" dirty="0">
              <a:solidFill>
                <a:srgbClr val="000000"/>
              </a:solidFill>
              <a:latin typeface="inheri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Work= Force x 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9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443</Words>
  <Application>Microsoft Office PowerPoint</Application>
  <PresentationFormat>Widescreen</PresentationFormat>
  <Paragraphs>75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Office Theme</vt:lpstr>
      <vt:lpstr>Simple Machines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Review</vt:lpstr>
      <vt:lpstr>Wedge</vt:lpstr>
      <vt:lpstr>What is a Wedge?</vt:lpstr>
      <vt:lpstr>How is this different than an Inclined Plane?</vt:lpstr>
      <vt:lpstr>PowerPoint Presentation</vt:lpstr>
      <vt:lpstr>Examples of Wedges</vt:lpstr>
      <vt:lpstr>What is a wedge?</vt:lpstr>
      <vt:lpstr>Examples of Wedges</vt:lpstr>
      <vt:lpstr>Examples of Wedges</vt:lpstr>
      <vt:lpstr>Examples of Wedges</vt:lpstr>
      <vt:lpstr>Examples of Wedges</vt:lpstr>
      <vt:lpstr>Examples of Wedges</vt:lpstr>
      <vt:lpstr>Examples of Wedges</vt:lpstr>
      <vt:lpstr>Examples of Wedges</vt:lpstr>
      <vt:lpstr>Math!!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Steve Waldner</dc:creator>
  <cp:lastModifiedBy>Steve Waldner</cp:lastModifiedBy>
  <cp:revision>1</cp:revision>
  <dcterms:created xsi:type="dcterms:W3CDTF">2023-10-08T14:05:05Z</dcterms:created>
  <dcterms:modified xsi:type="dcterms:W3CDTF">2023-10-12T00:36:09Z</dcterms:modified>
</cp:coreProperties>
</file>