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4" r:id="rId3"/>
    <p:sldId id="285" r:id="rId4"/>
    <p:sldId id="287" r:id="rId5"/>
    <p:sldId id="286" r:id="rId6"/>
    <p:sldId id="292" r:id="rId7"/>
    <p:sldId id="258" r:id="rId8"/>
    <p:sldId id="293" r:id="rId9"/>
    <p:sldId id="259" r:id="rId10"/>
    <p:sldId id="260" r:id="rId11"/>
    <p:sldId id="294" r:id="rId12"/>
    <p:sldId id="295" r:id="rId13"/>
    <p:sldId id="296" r:id="rId14"/>
    <p:sldId id="297" r:id="rId15"/>
    <p:sldId id="298" r:id="rId16"/>
    <p:sldId id="299" r:id="rId17"/>
    <p:sldId id="304" r:id="rId18"/>
    <p:sldId id="303" r:id="rId19"/>
    <p:sldId id="301" r:id="rId20"/>
    <p:sldId id="300" r:id="rId21"/>
    <p:sldId id="302" r:id="rId22"/>
    <p:sldId id="261" r:id="rId23"/>
    <p:sldId id="305" r:id="rId24"/>
    <p:sldId id="306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7C1E45-E211-49EC-BD14-F4F0569A5343}" v="28" dt="2023-11-16T00:54:32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Waldner" userId="2167346d9890a3b9" providerId="LiveId" clId="{2E7C1E45-E211-49EC-BD14-F4F0569A5343}"/>
    <pc:docChg chg="custSel addSld modSld">
      <pc:chgData name="Steve Waldner" userId="2167346d9890a3b9" providerId="LiveId" clId="{2E7C1E45-E211-49EC-BD14-F4F0569A5343}" dt="2023-11-16T00:54:42.168" v="262" actId="1076"/>
      <pc:docMkLst>
        <pc:docMk/>
      </pc:docMkLst>
      <pc:sldChg chg="addSp delSp modSp mod">
        <pc:chgData name="Steve Waldner" userId="2167346d9890a3b9" providerId="LiveId" clId="{2E7C1E45-E211-49EC-BD14-F4F0569A5343}" dt="2023-11-15T20:01:30.186" v="14" actId="167"/>
        <pc:sldMkLst>
          <pc:docMk/>
          <pc:sldMk cId="3640462326" sldId="257"/>
        </pc:sldMkLst>
        <pc:picChg chg="add mod ord">
          <ac:chgData name="Steve Waldner" userId="2167346d9890a3b9" providerId="LiveId" clId="{2E7C1E45-E211-49EC-BD14-F4F0569A5343}" dt="2023-11-15T20:01:30.186" v="14" actId="167"/>
          <ac:picMkLst>
            <pc:docMk/>
            <pc:sldMk cId="3640462326" sldId="257"/>
            <ac:picMk id="3" creationId="{006F4DB1-8C35-53AA-2669-FE5D027551F0}"/>
          </ac:picMkLst>
        </pc:picChg>
        <pc:picChg chg="del">
          <ac:chgData name="Steve Waldner" userId="2167346d9890a3b9" providerId="LiveId" clId="{2E7C1E45-E211-49EC-BD14-F4F0569A5343}" dt="2023-11-15T20:01:27.933" v="12" actId="478"/>
          <ac:picMkLst>
            <pc:docMk/>
            <pc:sldMk cId="3640462326" sldId="257"/>
            <ac:picMk id="5" creationId="{BCF0E10E-596F-B04A-7674-F44AD92071EA}"/>
          </ac:picMkLst>
        </pc:picChg>
      </pc:sldChg>
      <pc:sldChg chg="addSp delSp modSp mod">
        <pc:chgData name="Steve Waldner" userId="2167346d9890a3b9" providerId="LiveId" clId="{2E7C1E45-E211-49EC-BD14-F4F0569A5343}" dt="2023-11-15T20:02:06.428" v="32" actId="167"/>
        <pc:sldMkLst>
          <pc:docMk/>
          <pc:sldMk cId="2009908530" sldId="258"/>
        </pc:sldMkLst>
        <pc:picChg chg="del">
          <ac:chgData name="Steve Waldner" userId="2167346d9890a3b9" providerId="LiveId" clId="{2E7C1E45-E211-49EC-BD14-F4F0569A5343}" dt="2023-11-15T20:02:04.647" v="30" actId="478"/>
          <ac:picMkLst>
            <pc:docMk/>
            <pc:sldMk cId="2009908530" sldId="258"/>
            <ac:picMk id="4" creationId="{2677B1E1-83EA-3F8B-DE2F-209DF78F31DE}"/>
          </ac:picMkLst>
        </pc:picChg>
        <pc:picChg chg="add mod ord">
          <ac:chgData name="Steve Waldner" userId="2167346d9890a3b9" providerId="LiveId" clId="{2E7C1E45-E211-49EC-BD14-F4F0569A5343}" dt="2023-11-15T20:02:06.428" v="32" actId="167"/>
          <ac:picMkLst>
            <pc:docMk/>
            <pc:sldMk cId="2009908530" sldId="258"/>
            <ac:picMk id="5" creationId="{AC73793F-C3C9-D6C0-92EF-842B988032FA}"/>
          </ac:picMkLst>
        </pc:picChg>
      </pc:sldChg>
      <pc:sldChg chg="addSp delSp modSp mod">
        <pc:chgData name="Steve Waldner" userId="2167346d9890a3b9" providerId="LiveId" clId="{2E7C1E45-E211-49EC-BD14-F4F0569A5343}" dt="2023-11-15T20:02:15.123" v="38" actId="167"/>
        <pc:sldMkLst>
          <pc:docMk/>
          <pc:sldMk cId="607313345" sldId="259"/>
        </pc:sldMkLst>
        <pc:picChg chg="del">
          <ac:chgData name="Steve Waldner" userId="2167346d9890a3b9" providerId="LiveId" clId="{2E7C1E45-E211-49EC-BD14-F4F0569A5343}" dt="2023-11-15T20:02:13.464" v="36" actId="478"/>
          <ac:picMkLst>
            <pc:docMk/>
            <pc:sldMk cId="607313345" sldId="259"/>
            <ac:picMk id="4" creationId="{2677B1E1-83EA-3F8B-DE2F-209DF78F31DE}"/>
          </ac:picMkLst>
        </pc:picChg>
        <pc:picChg chg="add mod ord">
          <ac:chgData name="Steve Waldner" userId="2167346d9890a3b9" providerId="LiveId" clId="{2E7C1E45-E211-49EC-BD14-F4F0569A5343}" dt="2023-11-15T20:02:15.123" v="38" actId="167"/>
          <ac:picMkLst>
            <pc:docMk/>
            <pc:sldMk cId="607313345" sldId="259"/>
            <ac:picMk id="5" creationId="{7108938B-DF5D-9E8C-7463-81C5260B0500}"/>
          </ac:picMkLst>
        </pc:picChg>
      </pc:sldChg>
      <pc:sldChg chg="addSp delSp modSp mod">
        <pc:chgData name="Steve Waldner" userId="2167346d9890a3b9" providerId="LiveId" clId="{2E7C1E45-E211-49EC-BD14-F4F0569A5343}" dt="2023-11-15T20:02:19.644" v="41" actId="167"/>
        <pc:sldMkLst>
          <pc:docMk/>
          <pc:sldMk cId="1090876205" sldId="260"/>
        </pc:sldMkLst>
        <pc:picChg chg="add mod ord">
          <ac:chgData name="Steve Waldner" userId="2167346d9890a3b9" providerId="LiveId" clId="{2E7C1E45-E211-49EC-BD14-F4F0569A5343}" dt="2023-11-15T20:02:19.644" v="41" actId="167"/>
          <ac:picMkLst>
            <pc:docMk/>
            <pc:sldMk cId="1090876205" sldId="260"/>
            <ac:picMk id="3" creationId="{69DFF957-7500-AB02-BD48-7FD20829BB30}"/>
          </ac:picMkLst>
        </pc:picChg>
        <pc:picChg chg="del">
          <ac:chgData name="Steve Waldner" userId="2167346d9890a3b9" providerId="LiveId" clId="{2E7C1E45-E211-49EC-BD14-F4F0569A5343}" dt="2023-11-15T20:02:17.417" v="39" actId="478"/>
          <ac:picMkLst>
            <pc:docMk/>
            <pc:sldMk cId="1090876205" sldId="260"/>
            <ac:picMk id="4" creationId="{2677B1E1-83EA-3F8B-DE2F-209DF78F31DE}"/>
          </ac:picMkLst>
        </pc:picChg>
      </pc:sldChg>
      <pc:sldChg chg="addSp delSp modSp mod">
        <pc:chgData name="Steve Waldner" userId="2167346d9890a3b9" providerId="LiveId" clId="{2E7C1E45-E211-49EC-BD14-F4F0569A5343}" dt="2023-11-15T20:03:14.580" v="74" actId="167"/>
        <pc:sldMkLst>
          <pc:docMk/>
          <pc:sldMk cId="734973385" sldId="261"/>
        </pc:sldMkLst>
        <pc:picChg chg="del">
          <ac:chgData name="Steve Waldner" userId="2167346d9890a3b9" providerId="LiveId" clId="{2E7C1E45-E211-49EC-BD14-F4F0569A5343}" dt="2023-11-15T20:03:12.765" v="72" actId="478"/>
          <ac:picMkLst>
            <pc:docMk/>
            <pc:sldMk cId="734973385" sldId="261"/>
            <ac:picMk id="4" creationId="{2677B1E1-83EA-3F8B-DE2F-209DF78F31DE}"/>
          </ac:picMkLst>
        </pc:picChg>
        <pc:picChg chg="add mod ord">
          <ac:chgData name="Steve Waldner" userId="2167346d9890a3b9" providerId="LiveId" clId="{2E7C1E45-E211-49EC-BD14-F4F0569A5343}" dt="2023-11-15T20:03:14.580" v="74" actId="167"/>
          <ac:picMkLst>
            <pc:docMk/>
            <pc:sldMk cId="734973385" sldId="261"/>
            <ac:picMk id="5" creationId="{838A07A5-7ABC-D986-71A1-71A133132BA8}"/>
          </ac:picMkLst>
        </pc:picChg>
      </pc:sldChg>
      <pc:sldChg chg="addSp delSp modSp mod">
        <pc:chgData name="Steve Waldner" userId="2167346d9890a3b9" providerId="LiveId" clId="{2E7C1E45-E211-49EC-BD14-F4F0569A5343}" dt="2023-11-15T20:03:18.794" v="77" actId="167"/>
        <pc:sldMkLst>
          <pc:docMk/>
          <pc:sldMk cId="3840977115" sldId="262"/>
        </pc:sldMkLst>
        <pc:picChg chg="del">
          <ac:chgData name="Steve Waldner" userId="2167346d9890a3b9" providerId="LiveId" clId="{2E7C1E45-E211-49EC-BD14-F4F0569A5343}" dt="2023-11-15T20:03:16.873" v="75" actId="478"/>
          <ac:picMkLst>
            <pc:docMk/>
            <pc:sldMk cId="3840977115" sldId="262"/>
            <ac:picMk id="4" creationId="{2677B1E1-83EA-3F8B-DE2F-209DF78F31DE}"/>
          </ac:picMkLst>
        </pc:picChg>
        <pc:picChg chg="add mod ord">
          <ac:chgData name="Steve Waldner" userId="2167346d9890a3b9" providerId="LiveId" clId="{2E7C1E45-E211-49EC-BD14-F4F0569A5343}" dt="2023-11-15T20:03:18.794" v="77" actId="167"/>
          <ac:picMkLst>
            <pc:docMk/>
            <pc:sldMk cId="3840977115" sldId="262"/>
            <ac:picMk id="5" creationId="{4D8BE692-8790-737E-2AA8-FD43266DBC23}"/>
          </ac:picMkLst>
        </pc:picChg>
      </pc:sldChg>
      <pc:sldChg chg="addSp delSp modSp mod">
        <pc:chgData name="Steve Waldner" userId="2167346d9890a3b9" providerId="LiveId" clId="{2E7C1E45-E211-49EC-BD14-F4F0569A5343}" dt="2023-11-15T20:01:34.107" v="17" actId="167"/>
        <pc:sldMkLst>
          <pc:docMk/>
          <pc:sldMk cId="2466217045" sldId="284"/>
        </pc:sldMkLst>
        <pc:picChg chg="del">
          <ac:chgData name="Steve Waldner" userId="2167346d9890a3b9" providerId="LiveId" clId="{2E7C1E45-E211-49EC-BD14-F4F0569A5343}" dt="2023-11-15T20:01:32.187" v="15" actId="478"/>
          <ac:picMkLst>
            <pc:docMk/>
            <pc:sldMk cId="2466217045" sldId="284"/>
            <ac:picMk id="3" creationId="{4819264F-BF00-EF72-DD86-8117BD4D2E65}"/>
          </ac:picMkLst>
        </pc:picChg>
        <pc:picChg chg="add mod ord">
          <ac:chgData name="Steve Waldner" userId="2167346d9890a3b9" providerId="LiveId" clId="{2E7C1E45-E211-49EC-BD14-F4F0569A5343}" dt="2023-11-15T20:01:34.107" v="17" actId="167"/>
          <ac:picMkLst>
            <pc:docMk/>
            <pc:sldMk cId="2466217045" sldId="284"/>
            <ac:picMk id="4" creationId="{BC38593E-4592-E331-B25A-70F19A80E2FC}"/>
          </ac:picMkLst>
        </pc:picChg>
      </pc:sldChg>
      <pc:sldChg chg="addSp delSp modSp mod">
        <pc:chgData name="Steve Waldner" userId="2167346d9890a3b9" providerId="LiveId" clId="{2E7C1E45-E211-49EC-BD14-F4F0569A5343}" dt="2023-11-15T20:01:40.299" v="20" actId="167"/>
        <pc:sldMkLst>
          <pc:docMk/>
          <pc:sldMk cId="3712521016" sldId="285"/>
        </pc:sldMkLst>
        <pc:picChg chg="del">
          <ac:chgData name="Steve Waldner" userId="2167346d9890a3b9" providerId="LiveId" clId="{2E7C1E45-E211-49EC-BD14-F4F0569A5343}" dt="2023-11-15T20:01:37.657" v="18" actId="478"/>
          <ac:picMkLst>
            <pc:docMk/>
            <pc:sldMk cId="3712521016" sldId="285"/>
            <ac:picMk id="3" creationId="{C7A4D930-9B4D-6F50-48EB-3D366950C436}"/>
          </ac:picMkLst>
        </pc:picChg>
        <pc:picChg chg="add mod ord">
          <ac:chgData name="Steve Waldner" userId="2167346d9890a3b9" providerId="LiveId" clId="{2E7C1E45-E211-49EC-BD14-F4F0569A5343}" dt="2023-11-15T20:01:40.299" v="20" actId="167"/>
          <ac:picMkLst>
            <pc:docMk/>
            <pc:sldMk cId="3712521016" sldId="285"/>
            <ac:picMk id="4" creationId="{9EFA5F71-780E-E042-5884-29CF4FD9E9EE}"/>
          </ac:picMkLst>
        </pc:picChg>
      </pc:sldChg>
      <pc:sldChg chg="addSp delSp modSp mod">
        <pc:chgData name="Steve Waldner" userId="2167346d9890a3b9" providerId="LiveId" clId="{2E7C1E45-E211-49EC-BD14-F4F0569A5343}" dt="2023-11-15T20:04:23.865" v="85" actId="14100"/>
        <pc:sldMkLst>
          <pc:docMk/>
          <pc:sldMk cId="1431798310" sldId="286"/>
        </pc:sldMkLst>
        <pc:spChg chg="mod">
          <ac:chgData name="Steve Waldner" userId="2167346d9890a3b9" providerId="LiveId" clId="{2E7C1E45-E211-49EC-BD14-F4F0569A5343}" dt="2023-11-15T20:04:09.976" v="80" actId="14100"/>
          <ac:spMkLst>
            <pc:docMk/>
            <pc:sldMk cId="1431798310" sldId="286"/>
            <ac:spMk id="6" creationId="{20B414C9-F2AF-B737-6167-4C768590CDEF}"/>
          </ac:spMkLst>
        </pc:spChg>
        <pc:picChg chg="del">
          <ac:chgData name="Steve Waldner" userId="2167346d9890a3b9" providerId="LiveId" clId="{2E7C1E45-E211-49EC-BD14-F4F0569A5343}" dt="2023-11-15T20:01:54.386" v="24" actId="478"/>
          <ac:picMkLst>
            <pc:docMk/>
            <pc:sldMk cId="1431798310" sldId="286"/>
            <ac:picMk id="3" creationId="{1390FC99-F954-420C-4B2D-AB731F21082E}"/>
          </ac:picMkLst>
        </pc:picChg>
        <pc:picChg chg="add mod ord">
          <ac:chgData name="Steve Waldner" userId="2167346d9890a3b9" providerId="LiveId" clId="{2E7C1E45-E211-49EC-BD14-F4F0569A5343}" dt="2023-11-15T20:01:56.307" v="26" actId="167"/>
          <ac:picMkLst>
            <pc:docMk/>
            <pc:sldMk cId="1431798310" sldId="286"/>
            <ac:picMk id="4" creationId="{2DD965D5-EC20-D7FD-EA13-6F39F08987DA}"/>
          </ac:picMkLst>
        </pc:picChg>
        <pc:picChg chg="add mod">
          <ac:chgData name="Steve Waldner" userId="2167346d9890a3b9" providerId="LiveId" clId="{2E7C1E45-E211-49EC-BD14-F4F0569A5343}" dt="2023-11-15T20:04:23.865" v="85" actId="14100"/>
          <ac:picMkLst>
            <pc:docMk/>
            <pc:sldMk cId="1431798310" sldId="286"/>
            <ac:picMk id="7" creationId="{BF1D4CAC-1ABA-2D80-0F8B-860AD90A011B}"/>
          </ac:picMkLst>
        </pc:picChg>
      </pc:sldChg>
      <pc:sldChg chg="addSp delSp modSp mod">
        <pc:chgData name="Steve Waldner" userId="2167346d9890a3b9" providerId="LiveId" clId="{2E7C1E45-E211-49EC-BD14-F4F0569A5343}" dt="2023-11-15T20:01:47.338" v="23" actId="167"/>
        <pc:sldMkLst>
          <pc:docMk/>
          <pc:sldMk cId="2454233805" sldId="287"/>
        </pc:sldMkLst>
        <pc:picChg chg="del">
          <ac:chgData name="Steve Waldner" userId="2167346d9890a3b9" providerId="LiveId" clId="{2E7C1E45-E211-49EC-BD14-F4F0569A5343}" dt="2023-11-15T20:01:45.376" v="21" actId="478"/>
          <ac:picMkLst>
            <pc:docMk/>
            <pc:sldMk cId="2454233805" sldId="287"/>
            <ac:picMk id="3" creationId="{A333706E-B538-7BBD-6519-E9EBBCCC7C0E}"/>
          </ac:picMkLst>
        </pc:picChg>
        <pc:picChg chg="add mod ord">
          <ac:chgData name="Steve Waldner" userId="2167346d9890a3b9" providerId="LiveId" clId="{2E7C1E45-E211-49EC-BD14-F4F0569A5343}" dt="2023-11-15T20:01:47.338" v="23" actId="167"/>
          <ac:picMkLst>
            <pc:docMk/>
            <pc:sldMk cId="2454233805" sldId="287"/>
            <ac:picMk id="4" creationId="{9CF45C96-5631-04BC-526E-A37E70B0CE81}"/>
          </ac:picMkLst>
        </pc:picChg>
      </pc:sldChg>
      <pc:sldChg chg="addSp delSp modSp mod">
        <pc:chgData name="Steve Waldner" userId="2167346d9890a3b9" providerId="LiveId" clId="{2E7C1E45-E211-49EC-BD14-F4F0569A5343}" dt="2023-11-15T20:06:47.432" v="90" actId="1076"/>
        <pc:sldMkLst>
          <pc:docMk/>
          <pc:sldMk cId="2243008382" sldId="292"/>
        </pc:sldMkLst>
        <pc:spChg chg="mod">
          <ac:chgData name="Steve Waldner" userId="2167346d9890a3b9" providerId="LiveId" clId="{2E7C1E45-E211-49EC-BD14-F4F0569A5343}" dt="2023-11-15T20:05:55.665" v="86" actId="14100"/>
          <ac:spMkLst>
            <pc:docMk/>
            <pc:sldMk cId="2243008382" sldId="292"/>
            <ac:spMk id="6" creationId="{20B414C9-F2AF-B737-6167-4C768590CDEF}"/>
          </ac:spMkLst>
        </pc:spChg>
        <pc:picChg chg="del">
          <ac:chgData name="Steve Waldner" userId="2167346d9890a3b9" providerId="LiveId" clId="{2E7C1E45-E211-49EC-BD14-F4F0569A5343}" dt="2023-11-15T20:01:58.395" v="27" actId="478"/>
          <ac:picMkLst>
            <pc:docMk/>
            <pc:sldMk cId="2243008382" sldId="292"/>
            <ac:picMk id="3" creationId="{38571087-6A02-FE0B-25C0-2F8B53F9421B}"/>
          </ac:picMkLst>
        </pc:picChg>
        <pc:picChg chg="add mod ord">
          <ac:chgData name="Steve Waldner" userId="2167346d9890a3b9" providerId="LiveId" clId="{2E7C1E45-E211-49EC-BD14-F4F0569A5343}" dt="2023-11-15T20:02:01.026" v="29" actId="167"/>
          <ac:picMkLst>
            <pc:docMk/>
            <pc:sldMk cId="2243008382" sldId="292"/>
            <ac:picMk id="4" creationId="{C2092A6F-CF3A-7711-8E4D-9DF1069B4193}"/>
          </ac:picMkLst>
        </pc:picChg>
        <pc:picChg chg="add mod">
          <ac:chgData name="Steve Waldner" userId="2167346d9890a3b9" providerId="LiveId" clId="{2E7C1E45-E211-49EC-BD14-F4F0569A5343}" dt="2023-11-15T20:06:47.432" v="90" actId="1076"/>
          <ac:picMkLst>
            <pc:docMk/>
            <pc:sldMk cId="2243008382" sldId="292"/>
            <ac:picMk id="7" creationId="{53FA5C57-F63F-2B77-1D45-C10D604ACD70}"/>
          </ac:picMkLst>
        </pc:picChg>
      </pc:sldChg>
      <pc:sldChg chg="addSp delSp modSp mod">
        <pc:chgData name="Steve Waldner" userId="2167346d9890a3b9" providerId="LiveId" clId="{2E7C1E45-E211-49EC-BD14-F4F0569A5343}" dt="2023-11-15T20:02:11.106" v="35" actId="167"/>
        <pc:sldMkLst>
          <pc:docMk/>
          <pc:sldMk cId="3708529031" sldId="293"/>
        </pc:sldMkLst>
        <pc:picChg chg="add mod ord">
          <ac:chgData name="Steve Waldner" userId="2167346d9890a3b9" providerId="LiveId" clId="{2E7C1E45-E211-49EC-BD14-F4F0569A5343}" dt="2023-11-15T20:02:11.106" v="35" actId="167"/>
          <ac:picMkLst>
            <pc:docMk/>
            <pc:sldMk cId="3708529031" sldId="293"/>
            <ac:picMk id="3" creationId="{474A4D42-61A8-7330-F468-4EC94A53696A}"/>
          </ac:picMkLst>
        </pc:picChg>
        <pc:picChg chg="del">
          <ac:chgData name="Steve Waldner" userId="2167346d9890a3b9" providerId="LiveId" clId="{2E7C1E45-E211-49EC-BD14-F4F0569A5343}" dt="2023-11-15T20:02:09.256" v="33" actId="478"/>
          <ac:picMkLst>
            <pc:docMk/>
            <pc:sldMk cId="3708529031" sldId="293"/>
            <ac:picMk id="5" creationId="{BCF0E10E-596F-B04A-7674-F44AD92071EA}"/>
          </ac:picMkLst>
        </pc:picChg>
      </pc:sldChg>
      <pc:sldChg chg="addSp delSp modSp mod">
        <pc:chgData name="Steve Waldner" userId="2167346d9890a3b9" providerId="LiveId" clId="{2E7C1E45-E211-49EC-BD14-F4F0569A5343}" dt="2023-11-15T20:02:24.429" v="44" actId="167"/>
        <pc:sldMkLst>
          <pc:docMk/>
          <pc:sldMk cId="1150674036" sldId="294"/>
        </pc:sldMkLst>
        <pc:picChg chg="add mod ord">
          <ac:chgData name="Steve Waldner" userId="2167346d9890a3b9" providerId="LiveId" clId="{2E7C1E45-E211-49EC-BD14-F4F0569A5343}" dt="2023-11-15T20:02:24.429" v="44" actId="167"/>
          <ac:picMkLst>
            <pc:docMk/>
            <pc:sldMk cId="1150674036" sldId="294"/>
            <ac:picMk id="3" creationId="{2A9C39D1-758E-DCDE-CF21-7B3D5D821BAB}"/>
          </ac:picMkLst>
        </pc:picChg>
        <pc:picChg chg="del">
          <ac:chgData name="Steve Waldner" userId="2167346d9890a3b9" providerId="LiveId" clId="{2E7C1E45-E211-49EC-BD14-F4F0569A5343}" dt="2023-11-15T20:02:22.375" v="42" actId="478"/>
          <ac:picMkLst>
            <pc:docMk/>
            <pc:sldMk cId="1150674036" sldId="294"/>
            <ac:picMk id="4" creationId="{2677B1E1-83EA-3F8B-DE2F-209DF78F31DE}"/>
          </ac:picMkLst>
        </pc:picChg>
      </pc:sldChg>
      <pc:sldChg chg="addSp delSp modSp mod">
        <pc:chgData name="Steve Waldner" userId="2167346d9890a3b9" providerId="LiveId" clId="{2E7C1E45-E211-49EC-BD14-F4F0569A5343}" dt="2023-11-15T20:02:29.628" v="47" actId="167"/>
        <pc:sldMkLst>
          <pc:docMk/>
          <pc:sldMk cId="1559422943" sldId="295"/>
        </pc:sldMkLst>
        <pc:picChg chg="add mod ord">
          <ac:chgData name="Steve Waldner" userId="2167346d9890a3b9" providerId="LiveId" clId="{2E7C1E45-E211-49EC-BD14-F4F0569A5343}" dt="2023-11-15T20:02:29.628" v="47" actId="167"/>
          <ac:picMkLst>
            <pc:docMk/>
            <pc:sldMk cId="1559422943" sldId="295"/>
            <ac:picMk id="3" creationId="{E46428CE-D572-9B8C-A03C-964CBB1637B1}"/>
          </ac:picMkLst>
        </pc:picChg>
        <pc:picChg chg="del">
          <ac:chgData name="Steve Waldner" userId="2167346d9890a3b9" providerId="LiveId" clId="{2E7C1E45-E211-49EC-BD14-F4F0569A5343}" dt="2023-11-15T20:02:27.535" v="45" actId="478"/>
          <ac:picMkLst>
            <pc:docMk/>
            <pc:sldMk cId="1559422943" sldId="295"/>
            <ac:picMk id="4" creationId="{2677B1E1-83EA-3F8B-DE2F-209DF78F31DE}"/>
          </ac:picMkLst>
        </pc:picChg>
      </pc:sldChg>
      <pc:sldChg chg="addSp delSp modSp mod">
        <pc:chgData name="Steve Waldner" userId="2167346d9890a3b9" providerId="LiveId" clId="{2E7C1E45-E211-49EC-BD14-F4F0569A5343}" dt="2023-11-15T20:02:33.460" v="50" actId="167"/>
        <pc:sldMkLst>
          <pc:docMk/>
          <pc:sldMk cId="2258243991" sldId="296"/>
        </pc:sldMkLst>
        <pc:picChg chg="add mod ord">
          <ac:chgData name="Steve Waldner" userId="2167346d9890a3b9" providerId="LiveId" clId="{2E7C1E45-E211-49EC-BD14-F4F0569A5343}" dt="2023-11-15T20:02:33.460" v="50" actId="167"/>
          <ac:picMkLst>
            <pc:docMk/>
            <pc:sldMk cId="2258243991" sldId="296"/>
            <ac:picMk id="3" creationId="{499DD906-F7E5-C659-05A2-B84462379A3E}"/>
          </ac:picMkLst>
        </pc:picChg>
        <pc:picChg chg="del">
          <ac:chgData name="Steve Waldner" userId="2167346d9890a3b9" providerId="LiveId" clId="{2E7C1E45-E211-49EC-BD14-F4F0569A5343}" dt="2023-11-15T20:02:31.613" v="48" actId="478"/>
          <ac:picMkLst>
            <pc:docMk/>
            <pc:sldMk cId="2258243991" sldId="296"/>
            <ac:picMk id="4" creationId="{2677B1E1-83EA-3F8B-DE2F-209DF78F31DE}"/>
          </ac:picMkLst>
        </pc:picChg>
      </pc:sldChg>
      <pc:sldChg chg="addSp delSp modSp mod">
        <pc:chgData name="Steve Waldner" userId="2167346d9890a3b9" providerId="LiveId" clId="{2E7C1E45-E211-49EC-BD14-F4F0569A5343}" dt="2023-11-15T20:02:38.396" v="53" actId="167"/>
        <pc:sldMkLst>
          <pc:docMk/>
          <pc:sldMk cId="1473922458" sldId="297"/>
        </pc:sldMkLst>
        <pc:picChg chg="add mod ord">
          <ac:chgData name="Steve Waldner" userId="2167346d9890a3b9" providerId="LiveId" clId="{2E7C1E45-E211-49EC-BD14-F4F0569A5343}" dt="2023-11-15T20:02:38.396" v="53" actId="167"/>
          <ac:picMkLst>
            <pc:docMk/>
            <pc:sldMk cId="1473922458" sldId="297"/>
            <ac:picMk id="3" creationId="{CC639E11-9FE3-F834-DFD1-A18D2A159D65}"/>
          </ac:picMkLst>
        </pc:picChg>
        <pc:picChg chg="del">
          <ac:chgData name="Steve Waldner" userId="2167346d9890a3b9" providerId="LiveId" clId="{2E7C1E45-E211-49EC-BD14-F4F0569A5343}" dt="2023-11-15T20:02:36.393" v="51" actId="478"/>
          <ac:picMkLst>
            <pc:docMk/>
            <pc:sldMk cId="1473922458" sldId="297"/>
            <ac:picMk id="4" creationId="{2677B1E1-83EA-3F8B-DE2F-209DF78F31DE}"/>
          </ac:picMkLst>
        </pc:picChg>
      </pc:sldChg>
      <pc:sldChg chg="addSp delSp modSp mod">
        <pc:chgData name="Steve Waldner" userId="2167346d9890a3b9" providerId="LiveId" clId="{2E7C1E45-E211-49EC-BD14-F4F0569A5343}" dt="2023-11-15T20:02:43.700" v="56" actId="167"/>
        <pc:sldMkLst>
          <pc:docMk/>
          <pc:sldMk cId="3614145302" sldId="298"/>
        </pc:sldMkLst>
        <pc:picChg chg="add mod ord">
          <ac:chgData name="Steve Waldner" userId="2167346d9890a3b9" providerId="LiveId" clId="{2E7C1E45-E211-49EC-BD14-F4F0569A5343}" dt="2023-11-15T20:02:43.700" v="56" actId="167"/>
          <ac:picMkLst>
            <pc:docMk/>
            <pc:sldMk cId="3614145302" sldId="298"/>
            <ac:picMk id="3" creationId="{2FBC0CF9-8FE0-E37A-8D84-C094FABDBA1F}"/>
          </ac:picMkLst>
        </pc:picChg>
        <pc:picChg chg="del">
          <ac:chgData name="Steve Waldner" userId="2167346d9890a3b9" providerId="LiveId" clId="{2E7C1E45-E211-49EC-BD14-F4F0569A5343}" dt="2023-11-15T20:02:41.196" v="54" actId="478"/>
          <ac:picMkLst>
            <pc:docMk/>
            <pc:sldMk cId="3614145302" sldId="298"/>
            <ac:picMk id="4" creationId="{2677B1E1-83EA-3F8B-DE2F-209DF78F31DE}"/>
          </ac:picMkLst>
        </pc:picChg>
      </pc:sldChg>
      <pc:sldChg chg="addSp delSp modSp mod">
        <pc:chgData name="Steve Waldner" userId="2167346d9890a3b9" providerId="LiveId" clId="{2E7C1E45-E211-49EC-BD14-F4F0569A5343}" dt="2023-11-15T20:02:48.739" v="59" actId="167"/>
        <pc:sldMkLst>
          <pc:docMk/>
          <pc:sldMk cId="862798676" sldId="299"/>
        </pc:sldMkLst>
        <pc:picChg chg="add mod ord">
          <ac:chgData name="Steve Waldner" userId="2167346d9890a3b9" providerId="LiveId" clId="{2E7C1E45-E211-49EC-BD14-F4F0569A5343}" dt="2023-11-15T20:02:48.739" v="59" actId="167"/>
          <ac:picMkLst>
            <pc:docMk/>
            <pc:sldMk cId="862798676" sldId="299"/>
            <ac:picMk id="3" creationId="{16145262-0A1A-55FA-4E2B-6F3186EEDAED}"/>
          </ac:picMkLst>
        </pc:picChg>
        <pc:picChg chg="del">
          <ac:chgData name="Steve Waldner" userId="2167346d9890a3b9" providerId="LiveId" clId="{2E7C1E45-E211-49EC-BD14-F4F0569A5343}" dt="2023-11-15T20:02:46.705" v="57" actId="478"/>
          <ac:picMkLst>
            <pc:docMk/>
            <pc:sldMk cId="862798676" sldId="299"/>
            <ac:picMk id="4" creationId="{2677B1E1-83EA-3F8B-DE2F-209DF78F31DE}"/>
          </ac:picMkLst>
        </pc:picChg>
      </pc:sldChg>
      <pc:sldChg chg="addSp delSp modSp mod">
        <pc:chgData name="Steve Waldner" userId="2167346d9890a3b9" providerId="LiveId" clId="{2E7C1E45-E211-49EC-BD14-F4F0569A5343}" dt="2023-11-15T20:03:04.369" v="68" actId="167"/>
        <pc:sldMkLst>
          <pc:docMk/>
          <pc:sldMk cId="3444312682" sldId="300"/>
        </pc:sldMkLst>
        <pc:picChg chg="add mod ord">
          <ac:chgData name="Steve Waldner" userId="2167346d9890a3b9" providerId="LiveId" clId="{2E7C1E45-E211-49EC-BD14-F4F0569A5343}" dt="2023-11-15T20:03:04.369" v="68" actId="167"/>
          <ac:picMkLst>
            <pc:docMk/>
            <pc:sldMk cId="3444312682" sldId="300"/>
            <ac:picMk id="3" creationId="{ACE20939-B3AC-FC64-04F8-38C99FFEB148}"/>
          </ac:picMkLst>
        </pc:picChg>
        <pc:picChg chg="del">
          <ac:chgData name="Steve Waldner" userId="2167346d9890a3b9" providerId="LiveId" clId="{2E7C1E45-E211-49EC-BD14-F4F0569A5343}" dt="2023-11-15T20:03:02.384" v="66" actId="478"/>
          <ac:picMkLst>
            <pc:docMk/>
            <pc:sldMk cId="3444312682" sldId="300"/>
            <ac:picMk id="4" creationId="{2677B1E1-83EA-3F8B-DE2F-209DF78F31DE}"/>
          </ac:picMkLst>
        </pc:picChg>
      </pc:sldChg>
      <pc:sldChg chg="addSp delSp modSp mod">
        <pc:chgData name="Steve Waldner" userId="2167346d9890a3b9" providerId="LiveId" clId="{2E7C1E45-E211-49EC-BD14-F4F0569A5343}" dt="2023-11-15T20:03:00.418" v="65" actId="167"/>
        <pc:sldMkLst>
          <pc:docMk/>
          <pc:sldMk cId="2302171028" sldId="301"/>
        </pc:sldMkLst>
        <pc:picChg chg="add mod ord">
          <ac:chgData name="Steve Waldner" userId="2167346d9890a3b9" providerId="LiveId" clId="{2E7C1E45-E211-49EC-BD14-F4F0569A5343}" dt="2023-11-15T20:03:00.418" v="65" actId="167"/>
          <ac:picMkLst>
            <pc:docMk/>
            <pc:sldMk cId="2302171028" sldId="301"/>
            <ac:picMk id="3" creationId="{2DA163B6-C25D-2244-4792-5BEFE70D212E}"/>
          </ac:picMkLst>
        </pc:picChg>
        <pc:picChg chg="del">
          <ac:chgData name="Steve Waldner" userId="2167346d9890a3b9" providerId="LiveId" clId="{2E7C1E45-E211-49EC-BD14-F4F0569A5343}" dt="2023-11-15T20:02:58.049" v="63" actId="478"/>
          <ac:picMkLst>
            <pc:docMk/>
            <pc:sldMk cId="2302171028" sldId="301"/>
            <ac:picMk id="4" creationId="{2677B1E1-83EA-3F8B-DE2F-209DF78F31DE}"/>
          </ac:picMkLst>
        </pc:picChg>
      </pc:sldChg>
      <pc:sldChg chg="addSp delSp modSp mod">
        <pc:chgData name="Steve Waldner" userId="2167346d9890a3b9" providerId="LiveId" clId="{2E7C1E45-E211-49EC-BD14-F4F0569A5343}" dt="2023-11-15T20:03:08.339" v="71" actId="167"/>
        <pc:sldMkLst>
          <pc:docMk/>
          <pc:sldMk cId="1025659015" sldId="302"/>
        </pc:sldMkLst>
        <pc:picChg chg="add mod ord">
          <ac:chgData name="Steve Waldner" userId="2167346d9890a3b9" providerId="LiveId" clId="{2E7C1E45-E211-49EC-BD14-F4F0569A5343}" dt="2023-11-15T20:03:08.339" v="71" actId="167"/>
          <ac:picMkLst>
            <pc:docMk/>
            <pc:sldMk cId="1025659015" sldId="302"/>
            <ac:picMk id="3" creationId="{28857168-80BC-FAE6-04AD-6711AFA04A4A}"/>
          </ac:picMkLst>
        </pc:picChg>
        <pc:picChg chg="del">
          <ac:chgData name="Steve Waldner" userId="2167346d9890a3b9" providerId="LiveId" clId="{2E7C1E45-E211-49EC-BD14-F4F0569A5343}" dt="2023-11-15T20:03:06.147" v="69" actId="478"/>
          <ac:picMkLst>
            <pc:docMk/>
            <pc:sldMk cId="1025659015" sldId="302"/>
            <ac:picMk id="4" creationId="{2677B1E1-83EA-3F8B-DE2F-209DF78F31DE}"/>
          </ac:picMkLst>
        </pc:picChg>
      </pc:sldChg>
      <pc:sldChg chg="addSp delSp modSp mod">
        <pc:chgData name="Steve Waldner" userId="2167346d9890a3b9" providerId="LiveId" clId="{2E7C1E45-E211-49EC-BD14-F4F0569A5343}" dt="2023-11-15T20:02:52.397" v="62" actId="167"/>
        <pc:sldMkLst>
          <pc:docMk/>
          <pc:sldMk cId="4163664758" sldId="303"/>
        </pc:sldMkLst>
        <pc:picChg chg="add mod ord">
          <ac:chgData name="Steve Waldner" userId="2167346d9890a3b9" providerId="LiveId" clId="{2E7C1E45-E211-49EC-BD14-F4F0569A5343}" dt="2023-11-15T20:02:52.397" v="62" actId="167"/>
          <ac:picMkLst>
            <pc:docMk/>
            <pc:sldMk cId="4163664758" sldId="303"/>
            <ac:picMk id="3" creationId="{AFE901EB-5085-F8B8-D069-C8C72A39E311}"/>
          </ac:picMkLst>
        </pc:picChg>
        <pc:picChg chg="del">
          <ac:chgData name="Steve Waldner" userId="2167346d9890a3b9" providerId="LiveId" clId="{2E7C1E45-E211-49EC-BD14-F4F0569A5343}" dt="2023-11-15T20:02:50.807" v="60" actId="478"/>
          <ac:picMkLst>
            <pc:docMk/>
            <pc:sldMk cId="4163664758" sldId="303"/>
            <ac:picMk id="4" creationId="{2677B1E1-83EA-3F8B-DE2F-209DF78F31DE}"/>
          </ac:picMkLst>
        </pc:picChg>
      </pc:sldChg>
      <pc:sldChg chg="addSp delSp modSp add mod">
        <pc:chgData name="Steve Waldner" userId="2167346d9890a3b9" providerId="LiveId" clId="{2E7C1E45-E211-49EC-BD14-F4F0569A5343}" dt="2023-11-15T20:01:11.276" v="11" actId="167"/>
        <pc:sldMkLst>
          <pc:docMk/>
          <pc:sldMk cId="3505603326" sldId="304"/>
        </pc:sldMkLst>
        <pc:spChg chg="add del mod">
          <ac:chgData name="Steve Waldner" userId="2167346d9890a3b9" providerId="LiveId" clId="{2E7C1E45-E211-49EC-BD14-F4F0569A5343}" dt="2023-11-15T19:59:48.966" v="2" actId="931"/>
          <ac:spMkLst>
            <pc:docMk/>
            <pc:sldMk cId="3505603326" sldId="304"/>
            <ac:spMk id="5" creationId="{EDF3D6A3-5865-38DF-1632-782AA53F9E0A}"/>
          </ac:spMkLst>
        </pc:spChg>
        <pc:picChg chg="del">
          <ac:chgData name="Steve Waldner" userId="2167346d9890a3b9" providerId="LiveId" clId="{2E7C1E45-E211-49EC-BD14-F4F0569A5343}" dt="2023-11-15T20:01:08.110" v="9" actId="478"/>
          <ac:picMkLst>
            <pc:docMk/>
            <pc:sldMk cId="3505603326" sldId="304"/>
            <ac:picMk id="4" creationId="{2677B1E1-83EA-3F8B-DE2F-209DF78F31DE}"/>
          </ac:picMkLst>
        </pc:picChg>
        <pc:picChg chg="del">
          <ac:chgData name="Steve Waldner" userId="2167346d9890a3b9" providerId="LiveId" clId="{2E7C1E45-E211-49EC-BD14-F4F0569A5343}" dt="2023-11-15T19:59:20.614" v="1" actId="478"/>
          <ac:picMkLst>
            <pc:docMk/>
            <pc:sldMk cId="3505603326" sldId="304"/>
            <ac:picMk id="6" creationId="{F3E24701-02F1-3935-20C2-8A852CE0FF18}"/>
          </ac:picMkLst>
        </pc:picChg>
        <pc:picChg chg="add mod modCrop">
          <ac:chgData name="Steve Waldner" userId="2167346d9890a3b9" providerId="LiveId" clId="{2E7C1E45-E211-49EC-BD14-F4F0569A5343}" dt="2023-11-15T20:00:17.920" v="8" actId="1076"/>
          <ac:picMkLst>
            <pc:docMk/>
            <pc:sldMk cId="3505603326" sldId="304"/>
            <ac:picMk id="8" creationId="{B0C6ED71-7E97-B155-E69D-8CC3896DCAE7}"/>
          </ac:picMkLst>
        </pc:picChg>
        <pc:picChg chg="add mod ord">
          <ac:chgData name="Steve Waldner" userId="2167346d9890a3b9" providerId="LiveId" clId="{2E7C1E45-E211-49EC-BD14-F4F0569A5343}" dt="2023-11-15T20:01:11.276" v="11" actId="167"/>
          <ac:picMkLst>
            <pc:docMk/>
            <pc:sldMk cId="3505603326" sldId="304"/>
            <ac:picMk id="9" creationId="{279E413F-B7B2-94B1-5478-B4EA5C447DAF}"/>
          </ac:picMkLst>
        </pc:picChg>
      </pc:sldChg>
      <pc:sldChg chg="addSp delSp modSp add mod">
        <pc:chgData name="Steve Waldner" userId="2167346d9890a3b9" providerId="LiveId" clId="{2E7C1E45-E211-49EC-BD14-F4F0569A5343}" dt="2023-11-15T22:09:42.295" v="253" actId="1076"/>
        <pc:sldMkLst>
          <pc:docMk/>
          <pc:sldMk cId="1388182918" sldId="305"/>
        </pc:sldMkLst>
        <pc:spChg chg="mod">
          <ac:chgData name="Steve Waldner" userId="2167346d9890a3b9" providerId="LiveId" clId="{2E7C1E45-E211-49EC-BD14-F4F0569A5343}" dt="2023-11-15T21:59:16.983" v="128" actId="20577"/>
          <ac:spMkLst>
            <pc:docMk/>
            <pc:sldMk cId="1388182918" sldId="305"/>
            <ac:spMk id="2" creationId="{AC66C823-774A-552C-C010-94315A8A2810}"/>
          </ac:spMkLst>
        </pc:spChg>
        <pc:spChg chg="mod">
          <ac:chgData name="Steve Waldner" userId="2167346d9890a3b9" providerId="LiveId" clId="{2E7C1E45-E211-49EC-BD14-F4F0569A5343}" dt="2023-11-15T22:05:39.136" v="241" actId="207"/>
          <ac:spMkLst>
            <pc:docMk/>
            <pc:sldMk cId="1388182918" sldId="305"/>
            <ac:spMk id="3" creationId="{0E157858-09CB-BCDD-6FE9-EBEAC1052CC5}"/>
          </ac:spMkLst>
        </pc:spChg>
        <pc:spChg chg="del">
          <ac:chgData name="Steve Waldner" userId="2167346d9890a3b9" providerId="LiveId" clId="{2E7C1E45-E211-49EC-BD14-F4F0569A5343}" dt="2023-11-15T21:58:47.629" v="95" actId="478"/>
          <ac:spMkLst>
            <pc:docMk/>
            <pc:sldMk cId="1388182918" sldId="305"/>
            <ac:spMk id="22" creationId="{06794BF2-0B09-6CDC-27F0-BACCD1F16F5E}"/>
          </ac:spMkLst>
        </pc:spChg>
        <pc:spChg chg="del mod">
          <ac:chgData name="Steve Waldner" userId="2167346d9890a3b9" providerId="LiveId" clId="{2E7C1E45-E211-49EC-BD14-F4F0569A5343}" dt="2023-11-15T21:58:45.262" v="94" actId="478"/>
          <ac:spMkLst>
            <pc:docMk/>
            <pc:sldMk cId="1388182918" sldId="305"/>
            <ac:spMk id="23" creationId="{CAF71701-9A57-9300-9473-B63777AC692D}"/>
          </ac:spMkLst>
        </pc:spChg>
        <pc:picChg chg="add mod modCrop">
          <ac:chgData name="Steve Waldner" userId="2167346d9890a3b9" providerId="LiveId" clId="{2E7C1E45-E211-49EC-BD14-F4F0569A5343}" dt="2023-11-15T22:09:42.295" v="253" actId="1076"/>
          <ac:picMkLst>
            <pc:docMk/>
            <pc:sldMk cId="1388182918" sldId="305"/>
            <ac:picMk id="6" creationId="{15913067-3B6B-7AD8-9D54-8460BA602CD8}"/>
          </ac:picMkLst>
        </pc:picChg>
        <pc:picChg chg="del">
          <ac:chgData name="Steve Waldner" userId="2167346d9890a3b9" providerId="LiveId" clId="{2E7C1E45-E211-49EC-BD14-F4F0569A5343}" dt="2023-11-15T21:58:42.091" v="92" actId="478"/>
          <ac:picMkLst>
            <pc:docMk/>
            <pc:sldMk cId="1388182918" sldId="305"/>
            <ac:picMk id="17" creationId="{FC3C12BF-A239-9849-A95C-5891B56F42FA}"/>
          </ac:picMkLst>
        </pc:picChg>
      </pc:sldChg>
      <pc:sldChg chg="addSp delSp modSp add mod">
        <pc:chgData name="Steve Waldner" userId="2167346d9890a3b9" providerId="LiveId" clId="{2E7C1E45-E211-49EC-BD14-F4F0569A5343}" dt="2023-11-16T00:54:42.168" v="262" actId="1076"/>
        <pc:sldMkLst>
          <pc:docMk/>
          <pc:sldMk cId="2509273055" sldId="306"/>
        </pc:sldMkLst>
        <pc:spChg chg="del mod">
          <ac:chgData name="Steve Waldner" userId="2167346d9890a3b9" providerId="LiveId" clId="{2E7C1E45-E211-49EC-BD14-F4F0569A5343}" dt="2023-11-16T00:54:32.764" v="257" actId="931"/>
          <ac:spMkLst>
            <pc:docMk/>
            <pc:sldMk cId="2509273055" sldId="306"/>
            <ac:spMk id="3" creationId="{0E157858-09CB-BCDD-6FE9-EBEAC1052CC5}"/>
          </ac:spMkLst>
        </pc:spChg>
        <pc:picChg chg="del">
          <ac:chgData name="Steve Waldner" userId="2167346d9890a3b9" providerId="LiveId" clId="{2E7C1E45-E211-49EC-BD14-F4F0569A5343}" dt="2023-11-16T00:54:26.597" v="256" actId="478"/>
          <ac:picMkLst>
            <pc:docMk/>
            <pc:sldMk cId="2509273055" sldId="306"/>
            <ac:picMk id="6" creationId="{15913067-3B6B-7AD8-9D54-8460BA602CD8}"/>
          </ac:picMkLst>
        </pc:picChg>
        <pc:picChg chg="add mod">
          <ac:chgData name="Steve Waldner" userId="2167346d9890a3b9" providerId="LiveId" clId="{2E7C1E45-E211-49EC-BD14-F4F0569A5343}" dt="2023-11-16T00:54:42.168" v="262" actId="1076"/>
          <ac:picMkLst>
            <pc:docMk/>
            <pc:sldMk cId="2509273055" sldId="306"/>
            <ac:picMk id="7" creationId="{0C81875B-AED8-7931-0A7B-23C290D4D039}"/>
          </ac:picMkLst>
        </pc:picChg>
      </pc:sldChg>
    </pc:docChg>
  </pc:docChgLst>
  <pc:docChgLst>
    <pc:chgData name="Steve Waldner" userId="2167346d9890a3b9" providerId="LiveId" clId="{CB9326D4-086F-45A5-9EB6-1441DD498D86}"/>
    <pc:docChg chg="undo custSel addSld delSld modSld sldOrd">
      <pc:chgData name="Steve Waldner" userId="2167346d9890a3b9" providerId="LiveId" clId="{CB9326D4-086F-45A5-9EB6-1441DD498D86}" dt="2023-10-05T11:33:25.936" v="673" actId="47"/>
      <pc:docMkLst>
        <pc:docMk/>
      </pc:docMkLst>
      <pc:sldChg chg="addSp modSp mod">
        <pc:chgData name="Steve Waldner" userId="2167346d9890a3b9" providerId="LiveId" clId="{CB9326D4-086F-45A5-9EB6-1441DD498D86}" dt="2023-10-04T22:14:31.698" v="186" actId="14100"/>
        <pc:sldMkLst>
          <pc:docMk/>
          <pc:sldMk cId="607313345" sldId="259"/>
        </pc:sldMkLst>
        <pc:spChg chg="mod">
          <ac:chgData name="Steve Waldner" userId="2167346d9890a3b9" providerId="LiveId" clId="{CB9326D4-086F-45A5-9EB6-1441DD498D86}" dt="2023-10-04T22:14:08.614" v="178" actId="20577"/>
          <ac:spMkLst>
            <pc:docMk/>
            <pc:sldMk cId="607313345" sldId="259"/>
            <ac:spMk id="2" creationId="{AC66C823-774A-552C-C010-94315A8A2810}"/>
          </ac:spMkLst>
        </pc:spChg>
        <pc:spChg chg="mod">
          <ac:chgData name="Steve Waldner" userId="2167346d9890a3b9" providerId="LiveId" clId="{CB9326D4-086F-45A5-9EB6-1441DD498D86}" dt="2023-10-04T22:14:31.698" v="186" actId="14100"/>
          <ac:spMkLst>
            <pc:docMk/>
            <pc:sldMk cId="607313345" sldId="259"/>
            <ac:spMk id="3" creationId="{0E157858-09CB-BCDD-6FE9-EBEAC1052CC5}"/>
          </ac:spMkLst>
        </pc:spChg>
        <pc:picChg chg="add mod">
          <ac:chgData name="Steve Waldner" userId="2167346d9890a3b9" providerId="LiveId" clId="{CB9326D4-086F-45A5-9EB6-1441DD498D86}" dt="2023-10-04T22:14:23.376" v="184" actId="1076"/>
          <ac:picMkLst>
            <pc:docMk/>
            <pc:sldMk cId="607313345" sldId="259"/>
            <ac:picMk id="6" creationId="{7E7DD448-619E-7996-81A8-3AA555B1AE6E}"/>
          </ac:picMkLst>
        </pc:picChg>
      </pc:sldChg>
      <pc:sldChg chg="addSp delSp modSp mod">
        <pc:chgData name="Steve Waldner" userId="2167346d9890a3b9" providerId="LiveId" clId="{CB9326D4-086F-45A5-9EB6-1441DD498D86}" dt="2023-10-04T22:25:23.085" v="229" actId="1076"/>
        <pc:sldMkLst>
          <pc:docMk/>
          <pc:sldMk cId="1090876205" sldId="260"/>
        </pc:sldMkLst>
        <pc:spChg chg="mod">
          <ac:chgData name="Steve Waldner" userId="2167346d9890a3b9" providerId="LiveId" clId="{CB9326D4-086F-45A5-9EB6-1441DD498D86}" dt="2023-10-04T22:15:41.783" v="220" actId="20577"/>
          <ac:spMkLst>
            <pc:docMk/>
            <pc:sldMk cId="1090876205" sldId="260"/>
            <ac:spMk id="2" creationId="{AC66C823-774A-552C-C010-94315A8A2810}"/>
          </ac:spMkLst>
        </pc:spChg>
        <pc:spChg chg="del">
          <ac:chgData name="Steve Waldner" userId="2167346d9890a3b9" providerId="LiveId" clId="{CB9326D4-086F-45A5-9EB6-1441DD498D86}" dt="2023-10-04T22:25:09.154" v="225" actId="931"/>
          <ac:spMkLst>
            <pc:docMk/>
            <pc:sldMk cId="1090876205" sldId="260"/>
            <ac:spMk id="3" creationId="{0E157858-09CB-BCDD-6FE9-EBEAC1052CC5}"/>
          </ac:spMkLst>
        </pc:spChg>
        <pc:picChg chg="add mod">
          <ac:chgData name="Steve Waldner" userId="2167346d9890a3b9" providerId="LiveId" clId="{CB9326D4-086F-45A5-9EB6-1441DD498D86}" dt="2023-10-04T22:25:23.085" v="229" actId="1076"/>
          <ac:picMkLst>
            <pc:docMk/>
            <pc:sldMk cId="1090876205" sldId="260"/>
            <ac:picMk id="6" creationId="{0087CD96-51F7-5300-7720-DB9CEC7F8F48}"/>
          </ac:picMkLst>
        </pc:picChg>
      </pc:sldChg>
      <pc:sldChg chg="addSp delSp modSp mod">
        <pc:chgData name="Steve Waldner" userId="2167346d9890a3b9" providerId="LiveId" clId="{CB9326D4-086F-45A5-9EB6-1441DD498D86}" dt="2023-10-05T11:26:37.201" v="644" actId="1076"/>
        <pc:sldMkLst>
          <pc:docMk/>
          <pc:sldMk cId="734973385" sldId="261"/>
        </pc:sldMkLst>
        <pc:spChg chg="mod">
          <ac:chgData name="Steve Waldner" userId="2167346d9890a3b9" providerId="LiveId" clId="{CB9326D4-086F-45A5-9EB6-1441DD498D86}" dt="2023-10-04T23:56:15.442" v="280" actId="20577"/>
          <ac:spMkLst>
            <pc:docMk/>
            <pc:sldMk cId="734973385" sldId="261"/>
            <ac:spMk id="2" creationId="{AC66C823-774A-552C-C010-94315A8A2810}"/>
          </ac:spMkLst>
        </pc:spChg>
        <pc:spChg chg="mod">
          <ac:chgData name="Steve Waldner" userId="2167346d9890a3b9" providerId="LiveId" clId="{CB9326D4-086F-45A5-9EB6-1441DD498D86}" dt="2023-10-05T00:01:17.727" v="484" actId="1076"/>
          <ac:spMkLst>
            <pc:docMk/>
            <pc:sldMk cId="734973385" sldId="261"/>
            <ac:spMk id="3" creationId="{0E157858-09CB-BCDD-6FE9-EBEAC1052CC5}"/>
          </ac:spMkLst>
        </pc:spChg>
        <pc:spChg chg="add del mod ord">
          <ac:chgData name="Steve Waldner" userId="2167346d9890a3b9" providerId="LiveId" clId="{CB9326D4-086F-45A5-9EB6-1441DD498D86}" dt="2023-10-05T11:25:46.493" v="633" actId="478"/>
          <ac:spMkLst>
            <pc:docMk/>
            <pc:sldMk cId="734973385" sldId="261"/>
            <ac:spMk id="9" creationId="{1E507ABD-4944-4904-7B8A-E36CCC234E00}"/>
          </ac:spMkLst>
        </pc:spChg>
        <pc:spChg chg="add del mod">
          <ac:chgData name="Steve Waldner" userId="2167346d9890a3b9" providerId="LiveId" clId="{CB9326D4-086F-45A5-9EB6-1441DD498D86}" dt="2023-10-05T11:25:45.492" v="632" actId="478"/>
          <ac:spMkLst>
            <pc:docMk/>
            <pc:sldMk cId="734973385" sldId="261"/>
            <ac:spMk id="10" creationId="{9014EE82-C7A4-1DAA-8ED1-65EA2640B21D}"/>
          </ac:spMkLst>
        </pc:spChg>
        <pc:spChg chg="add del mod">
          <ac:chgData name="Steve Waldner" userId="2167346d9890a3b9" providerId="LiveId" clId="{CB9326D4-086F-45A5-9EB6-1441DD498D86}" dt="2023-10-05T11:25:44.835" v="631" actId="478"/>
          <ac:spMkLst>
            <pc:docMk/>
            <pc:sldMk cId="734973385" sldId="261"/>
            <ac:spMk id="16" creationId="{1E324ED8-B878-E4A7-94A6-A97D08E5E54F}"/>
          </ac:spMkLst>
        </pc:spChg>
        <pc:spChg chg="add del mod ord">
          <ac:chgData name="Steve Waldner" userId="2167346d9890a3b9" providerId="LiveId" clId="{CB9326D4-086F-45A5-9EB6-1441DD498D86}" dt="2023-10-05T11:25:43.975" v="630" actId="478"/>
          <ac:spMkLst>
            <pc:docMk/>
            <pc:sldMk cId="734973385" sldId="261"/>
            <ac:spMk id="18" creationId="{9603128A-E0BD-18E2-E98A-34C2AB333D9A}"/>
          </ac:spMkLst>
        </pc:spChg>
        <pc:spChg chg="add del mod">
          <ac:chgData name="Steve Waldner" userId="2167346d9890a3b9" providerId="LiveId" clId="{CB9326D4-086F-45A5-9EB6-1441DD498D86}" dt="2023-10-05T11:25:43.256" v="629" actId="478"/>
          <ac:spMkLst>
            <pc:docMk/>
            <pc:sldMk cId="734973385" sldId="261"/>
            <ac:spMk id="19" creationId="{B7329914-6C99-F44E-099C-BE8F0B568BAC}"/>
          </ac:spMkLst>
        </pc:spChg>
        <pc:spChg chg="add del mod ord">
          <ac:chgData name="Steve Waldner" userId="2167346d9890a3b9" providerId="LiveId" clId="{CB9326D4-086F-45A5-9EB6-1441DD498D86}" dt="2023-10-05T11:25:40.863" v="627" actId="478"/>
          <ac:spMkLst>
            <pc:docMk/>
            <pc:sldMk cId="734973385" sldId="261"/>
            <ac:spMk id="20" creationId="{C5491350-15AE-310E-CD44-FBEED181B066}"/>
          </ac:spMkLst>
        </pc:spChg>
        <pc:spChg chg="add del mod ord">
          <ac:chgData name="Steve Waldner" userId="2167346d9890a3b9" providerId="LiveId" clId="{CB9326D4-086F-45A5-9EB6-1441DD498D86}" dt="2023-10-05T11:25:42.552" v="628" actId="478"/>
          <ac:spMkLst>
            <pc:docMk/>
            <pc:sldMk cId="734973385" sldId="261"/>
            <ac:spMk id="21" creationId="{FD5CEED7-0FAD-01B4-8B90-8D06A3F18B9C}"/>
          </ac:spMkLst>
        </pc:spChg>
        <pc:spChg chg="add mod">
          <ac:chgData name="Steve Waldner" userId="2167346d9890a3b9" providerId="LiveId" clId="{CB9326D4-086F-45A5-9EB6-1441DD498D86}" dt="2023-10-05T11:26:12.525" v="640" actId="1076"/>
          <ac:spMkLst>
            <pc:docMk/>
            <pc:sldMk cId="734973385" sldId="261"/>
            <ac:spMk id="22" creationId="{06794BF2-0B09-6CDC-27F0-BACCD1F16F5E}"/>
          </ac:spMkLst>
        </pc:spChg>
        <pc:spChg chg="add mod">
          <ac:chgData name="Steve Waldner" userId="2167346d9890a3b9" providerId="LiveId" clId="{CB9326D4-086F-45A5-9EB6-1441DD498D86}" dt="2023-10-05T11:26:37.201" v="644" actId="1076"/>
          <ac:spMkLst>
            <pc:docMk/>
            <pc:sldMk cId="734973385" sldId="261"/>
            <ac:spMk id="23" creationId="{CAF71701-9A57-9300-9473-B63777AC692D}"/>
          </ac:spMkLst>
        </pc:spChg>
        <pc:graphicFrameChg chg="add del mod modGraphic">
          <ac:chgData name="Steve Waldner" userId="2167346d9890a3b9" providerId="LiveId" clId="{CB9326D4-086F-45A5-9EB6-1441DD498D86}" dt="2023-10-04T23:59:54.427" v="460" actId="478"/>
          <ac:graphicFrameMkLst>
            <pc:docMk/>
            <pc:sldMk cId="734973385" sldId="261"/>
            <ac:graphicFrameMk id="5" creationId="{E205034C-53F5-1989-105A-EE44904615F2}"/>
          </ac:graphicFrameMkLst>
        </pc:graphicFrameChg>
        <pc:graphicFrameChg chg="add del mod modGraphic">
          <ac:chgData name="Steve Waldner" userId="2167346d9890a3b9" providerId="LiveId" clId="{CB9326D4-086F-45A5-9EB6-1441DD498D86}" dt="2023-10-05T00:06:49.807" v="532" actId="478"/>
          <ac:graphicFrameMkLst>
            <pc:docMk/>
            <pc:sldMk cId="734973385" sldId="261"/>
            <ac:graphicFrameMk id="6" creationId="{4AA6D105-67B7-6654-04FB-CD5409C0E945}"/>
          </ac:graphicFrameMkLst>
        </pc:graphicFrameChg>
        <pc:graphicFrameChg chg="add del mod modGraphic">
          <ac:chgData name="Steve Waldner" userId="2167346d9890a3b9" providerId="LiveId" clId="{CB9326D4-086F-45A5-9EB6-1441DD498D86}" dt="2023-10-05T00:03:44.718" v="504" actId="478"/>
          <ac:graphicFrameMkLst>
            <pc:docMk/>
            <pc:sldMk cId="734973385" sldId="261"/>
            <ac:graphicFrameMk id="7" creationId="{C241A83B-BBDB-2B98-1335-737B170B9CFC}"/>
          </ac:graphicFrameMkLst>
        </pc:graphicFrameChg>
        <pc:graphicFrameChg chg="add del mod modGraphic">
          <ac:chgData name="Steve Waldner" userId="2167346d9890a3b9" providerId="LiveId" clId="{CB9326D4-086F-45A5-9EB6-1441DD498D86}" dt="2023-10-05T00:06:48.119" v="531" actId="478"/>
          <ac:graphicFrameMkLst>
            <pc:docMk/>
            <pc:sldMk cId="734973385" sldId="261"/>
            <ac:graphicFrameMk id="8" creationId="{5674B932-7998-BD98-46EB-68F4083CEF62}"/>
          </ac:graphicFrameMkLst>
        </pc:graphicFrameChg>
        <pc:picChg chg="mod ord">
          <ac:chgData name="Steve Waldner" userId="2167346d9890a3b9" providerId="LiveId" clId="{CB9326D4-086F-45A5-9EB6-1441DD498D86}" dt="2023-10-05T00:11:48.702" v="580" actId="167"/>
          <ac:picMkLst>
            <pc:docMk/>
            <pc:sldMk cId="734973385" sldId="261"/>
            <ac:picMk id="4" creationId="{2677B1E1-83EA-3F8B-DE2F-209DF78F31DE}"/>
          </ac:picMkLst>
        </pc:picChg>
        <pc:picChg chg="add del mod">
          <ac:chgData name="Steve Waldner" userId="2167346d9890a3b9" providerId="LiveId" clId="{CB9326D4-086F-45A5-9EB6-1441DD498D86}" dt="2023-10-05T11:18:16.708" v="612" actId="478"/>
          <ac:picMkLst>
            <pc:docMk/>
            <pc:sldMk cId="734973385" sldId="261"/>
            <ac:picMk id="6" creationId="{3B446574-EAE9-1DA5-E040-A98D8573F429}"/>
          </ac:picMkLst>
        </pc:picChg>
        <pc:picChg chg="add del mod">
          <ac:chgData name="Steve Waldner" userId="2167346d9890a3b9" providerId="LiveId" clId="{CB9326D4-086F-45A5-9EB6-1441DD498D86}" dt="2023-10-05T11:22:09.239" v="620" actId="478"/>
          <ac:picMkLst>
            <pc:docMk/>
            <pc:sldMk cId="734973385" sldId="261"/>
            <ac:picMk id="8" creationId="{E7DC410A-838E-F643-1611-20480FDF3D6E}"/>
          </ac:picMkLst>
        </pc:picChg>
        <pc:picChg chg="add del mod">
          <ac:chgData name="Steve Waldner" userId="2167346d9890a3b9" providerId="LiveId" clId="{CB9326D4-086F-45A5-9EB6-1441DD498D86}" dt="2023-10-05T11:22:08.535" v="619" actId="478"/>
          <ac:picMkLst>
            <pc:docMk/>
            <pc:sldMk cId="734973385" sldId="261"/>
            <ac:picMk id="12" creationId="{04D5B5F0-4EDA-9D28-649E-F01751A11B3F}"/>
          </ac:picMkLst>
        </pc:picChg>
        <pc:picChg chg="add del mod">
          <ac:chgData name="Steve Waldner" userId="2167346d9890a3b9" providerId="LiveId" clId="{CB9326D4-086F-45A5-9EB6-1441DD498D86}" dt="2023-10-05T11:22:06.237" v="618" actId="478"/>
          <ac:picMkLst>
            <pc:docMk/>
            <pc:sldMk cId="734973385" sldId="261"/>
            <ac:picMk id="14" creationId="{6348A7CA-CB4E-76E6-793C-8819D3025940}"/>
          </ac:picMkLst>
        </pc:picChg>
        <pc:picChg chg="add mod">
          <ac:chgData name="Steve Waldner" userId="2167346d9890a3b9" providerId="LiveId" clId="{CB9326D4-086F-45A5-9EB6-1441DD498D86}" dt="2023-10-05T11:26:24.657" v="643" actId="1076"/>
          <ac:picMkLst>
            <pc:docMk/>
            <pc:sldMk cId="734973385" sldId="261"/>
            <ac:picMk id="17" creationId="{FC3C12BF-A239-9849-A95C-5891B56F42FA}"/>
          </ac:picMkLst>
        </pc:picChg>
        <pc:cxnChg chg="add del mod">
          <ac:chgData name="Steve Waldner" userId="2167346d9890a3b9" providerId="LiveId" clId="{CB9326D4-086F-45A5-9EB6-1441DD498D86}" dt="2023-10-05T00:07:32.428" v="537" actId="478"/>
          <ac:cxnSpMkLst>
            <pc:docMk/>
            <pc:sldMk cId="734973385" sldId="261"/>
            <ac:cxnSpMk id="12" creationId="{21E03531-5B47-8FFE-78E5-777EA3635793}"/>
          </ac:cxnSpMkLst>
        </pc:cxnChg>
        <pc:cxnChg chg="add del mod">
          <ac:chgData name="Steve Waldner" userId="2167346d9890a3b9" providerId="LiveId" clId="{CB9326D4-086F-45A5-9EB6-1441DD498D86}" dt="2023-10-05T00:06:44.398" v="530" actId="478"/>
          <ac:cxnSpMkLst>
            <pc:docMk/>
            <pc:sldMk cId="734973385" sldId="261"/>
            <ac:cxnSpMk id="15" creationId="{19FC10BD-477A-EFE0-5699-21D26D1E25C0}"/>
          </ac:cxnSpMkLst>
        </pc:cxnChg>
      </pc:sldChg>
      <pc:sldChg chg="addSp modSp mod">
        <pc:chgData name="Steve Waldner" userId="2167346d9890a3b9" providerId="LiveId" clId="{CB9326D4-086F-45A5-9EB6-1441DD498D86}" dt="2023-10-05T11:31:08.243" v="667" actId="1076"/>
        <pc:sldMkLst>
          <pc:docMk/>
          <pc:sldMk cId="3840977115" sldId="262"/>
        </pc:sldMkLst>
        <pc:spChg chg="mod">
          <ac:chgData name="Steve Waldner" userId="2167346d9890a3b9" providerId="LiveId" clId="{CB9326D4-086F-45A5-9EB6-1441DD498D86}" dt="2023-10-05T11:28:10.006" v="654" actId="20577"/>
          <ac:spMkLst>
            <pc:docMk/>
            <pc:sldMk cId="3840977115" sldId="262"/>
            <ac:spMk id="2" creationId="{AC66C823-774A-552C-C010-94315A8A2810}"/>
          </ac:spMkLst>
        </pc:spChg>
        <pc:spChg chg="mod">
          <ac:chgData name="Steve Waldner" userId="2167346d9890a3b9" providerId="LiveId" clId="{CB9326D4-086F-45A5-9EB6-1441DD498D86}" dt="2023-10-05T11:28:43.491" v="661" actId="20577"/>
          <ac:spMkLst>
            <pc:docMk/>
            <pc:sldMk cId="3840977115" sldId="262"/>
            <ac:spMk id="3" creationId="{0E157858-09CB-BCDD-6FE9-EBEAC1052CC5}"/>
          </ac:spMkLst>
        </pc:spChg>
        <pc:picChg chg="add mod">
          <ac:chgData name="Steve Waldner" userId="2167346d9890a3b9" providerId="LiveId" clId="{CB9326D4-086F-45A5-9EB6-1441DD498D86}" dt="2023-10-05T11:31:08.243" v="667" actId="1076"/>
          <ac:picMkLst>
            <pc:docMk/>
            <pc:sldMk cId="3840977115" sldId="262"/>
            <ac:picMk id="6" creationId="{F7B1AF08-912A-D7D9-412E-7BA670604674}"/>
          </ac:picMkLst>
        </pc:picChg>
      </pc:sldChg>
      <pc:sldChg chg="del">
        <pc:chgData name="Steve Waldner" userId="2167346d9890a3b9" providerId="LiveId" clId="{CB9326D4-086F-45A5-9EB6-1441DD498D86}" dt="2023-10-05T11:33:19.477" v="668" actId="47"/>
        <pc:sldMkLst>
          <pc:docMk/>
          <pc:sldMk cId="2374166018" sldId="263"/>
        </pc:sldMkLst>
      </pc:sldChg>
      <pc:sldChg chg="del">
        <pc:chgData name="Steve Waldner" userId="2167346d9890a3b9" providerId="LiveId" clId="{CB9326D4-086F-45A5-9EB6-1441DD498D86}" dt="2023-10-05T11:33:21.118" v="669" actId="47"/>
        <pc:sldMkLst>
          <pc:docMk/>
          <pc:sldMk cId="2817402868" sldId="264"/>
        </pc:sldMkLst>
      </pc:sldChg>
      <pc:sldChg chg="del">
        <pc:chgData name="Steve Waldner" userId="2167346d9890a3b9" providerId="LiveId" clId="{CB9326D4-086F-45A5-9EB6-1441DD498D86}" dt="2023-10-05T11:33:21.837" v="670" actId="47"/>
        <pc:sldMkLst>
          <pc:docMk/>
          <pc:sldMk cId="3905140472" sldId="265"/>
        </pc:sldMkLst>
      </pc:sldChg>
      <pc:sldChg chg="del">
        <pc:chgData name="Steve Waldner" userId="2167346d9890a3b9" providerId="LiveId" clId="{CB9326D4-086F-45A5-9EB6-1441DD498D86}" dt="2023-10-05T11:33:22.696" v="671" actId="47"/>
        <pc:sldMkLst>
          <pc:docMk/>
          <pc:sldMk cId="1233730755" sldId="266"/>
        </pc:sldMkLst>
      </pc:sldChg>
      <pc:sldChg chg="del">
        <pc:chgData name="Steve Waldner" userId="2167346d9890a3b9" providerId="LiveId" clId="{CB9326D4-086F-45A5-9EB6-1441DD498D86}" dt="2023-10-05T11:33:23.462" v="672" actId="47"/>
        <pc:sldMkLst>
          <pc:docMk/>
          <pc:sldMk cId="3902468356" sldId="267"/>
        </pc:sldMkLst>
      </pc:sldChg>
      <pc:sldChg chg="del">
        <pc:chgData name="Steve Waldner" userId="2167346d9890a3b9" providerId="LiveId" clId="{CB9326D4-086F-45A5-9EB6-1441DD498D86}" dt="2023-10-05T11:33:25.936" v="673" actId="47"/>
        <pc:sldMkLst>
          <pc:docMk/>
          <pc:sldMk cId="3644132953" sldId="268"/>
        </pc:sldMkLst>
      </pc:sldChg>
      <pc:sldChg chg="addSp modSp add mod">
        <pc:chgData name="Steve Waldner" userId="2167346d9890a3b9" providerId="LiveId" clId="{CB9326D4-086F-45A5-9EB6-1441DD498D86}" dt="2023-10-04T22:11:16.690" v="25" actId="1076"/>
        <pc:sldMkLst>
          <pc:docMk/>
          <pc:sldMk cId="3708529031" sldId="293"/>
        </pc:sldMkLst>
        <pc:spChg chg="mod">
          <ac:chgData name="Steve Waldner" userId="2167346d9890a3b9" providerId="LiveId" clId="{CB9326D4-086F-45A5-9EB6-1441DD498D86}" dt="2023-10-04T22:10:30.902" v="18" actId="27636"/>
          <ac:spMkLst>
            <pc:docMk/>
            <pc:sldMk cId="3708529031" sldId="293"/>
            <ac:spMk id="2" creationId="{7272D6F8-16D0-E308-B6BE-085B3E3DECE4}"/>
          </ac:spMkLst>
        </pc:spChg>
        <pc:picChg chg="add mod modCrop">
          <ac:chgData name="Steve Waldner" userId="2167346d9890a3b9" providerId="LiveId" clId="{CB9326D4-086F-45A5-9EB6-1441DD498D86}" dt="2023-10-04T22:11:16.690" v="25" actId="1076"/>
          <ac:picMkLst>
            <pc:docMk/>
            <pc:sldMk cId="3708529031" sldId="293"/>
            <ac:picMk id="4" creationId="{20879F28-2D05-9896-529A-9107F20C2E57}"/>
          </ac:picMkLst>
        </pc:picChg>
      </pc:sldChg>
      <pc:sldChg chg="addSp delSp modSp add mod">
        <pc:chgData name="Steve Waldner" userId="2167346d9890a3b9" providerId="LiveId" clId="{CB9326D4-086F-45A5-9EB6-1441DD498D86}" dt="2023-10-04T22:25:35.169" v="232" actId="1076"/>
        <pc:sldMkLst>
          <pc:docMk/>
          <pc:sldMk cId="1150674036" sldId="294"/>
        </pc:sldMkLst>
        <pc:spChg chg="del">
          <ac:chgData name="Steve Waldner" userId="2167346d9890a3b9" providerId="LiveId" clId="{CB9326D4-086F-45A5-9EB6-1441DD498D86}" dt="2023-10-04T22:25:29.478" v="230" actId="931"/>
          <ac:spMkLst>
            <pc:docMk/>
            <pc:sldMk cId="1150674036" sldId="294"/>
            <ac:spMk id="3" creationId="{0E157858-09CB-BCDD-6FE9-EBEAC1052CC5}"/>
          </ac:spMkLst>
        </pc:spChg>
        <pc:picChg chg="add mod">
          <ac:chgData name="Steve Waldner" userId="2167346d9890a3b9" providerId="LiveId" clId="{CB9326D4-086F-45A5-9EB6-1441DD498D86}" dt="2023-10-04T22:25:35.169" v="232" actId="1076"/>
          <ac:picMkLst>
            <pc:docMk/>
            <pc:sldMk cId="1150674036" sldId="294"/>
            <ac:picMk id="6" creationId="{BE67FF1F-2048-59A2-E162-9680B1AD4F45}"/>
          </ac:picMkLst>
        </pc:picChg>
      </pc:sldChg>
      <pc:sldChg chg="addSp delSp modSp add mod">
        <pc:chgData name="Steve Waldner" userId="2167346d9890a3b9" providerId="LiveId" clId="{CB9326D4-086F-45A5-9EB6-1441DD498D86}" dt="2023-10-04T22:25:48.806" v="235" actId="1076"/>
        <pc:sldMkLst>
          <pc:docMk/>
          <pc:sldMk cId="1559422943" sldId="295"/>
        </pc:sldMkLst>
        <pc:spChg chg="del">
          <ac:chgData name="Steve Waldner" userId="2167346d9890a3b9" providerId="LiveId" clId="{CB9326D4-086F-45A5-9EB6-1441DD498D86}" dt="2023-10-04T22:25:43.973" v="233" actId="931"/>
          <ac:spMkLst>
            <pc:docMk/>
            <pc:sldMk cId="1559422943" sldId="295"/>
            <ac:spMk id="3" creationId="{0E157858-09CB-BCDD-6FE9-EBEAC1052CC5}"/>
          </ac:spMkLst>
        </pc:spChg>
        <pc:picChg chg="add mod">
          <ac:chgData name="Steve Waldner" userId="2167346d9890a3b9" providerId="LiveId" clId="{CB9326D4-086F-45A5-9EB6-1441DD498D86}" dt="2023-10-04T22:25:48.806" v="235" actId="1076"/>
          <ac:picMkLst>
            <pc:docMk/>
            <pc:sldMk cId="1559422943" sldId="295"/>
            <ac:picMk id="6" creationId="{DB0ED4C3-4F88-73D0-1CFF-F9F28309CDFD}"/>
          </ac:picMkLst>
        </pc:picChg>
      </pc:sldChg>
      <pc:sldChg chg="addSp delSp modSp add mod">
        <pc:chgData name="Steve Waldner" userId="2167346d9890a3b9" providerId="LiveId" clId="{CB9326D4-086F-45A5-9EB6-1441DD498D86}" dt="2023-10-04T22:26:02.622" v="238" actId="1076"/>
        <pc:sldMkLst>
          <pc:docMk/>
          <pc:sldMk cId="2258243991" sldId="296"/>
        </pc:sldMkLst>
        <pc:spChg chg="del">
          <ac:chgData name="Steve Waldner" userId="2167346d9890a3b9" providerId="LiveId" clId="{CB9326D4-086F-45A5-9EB6-1441DD498D86}" dt="2023-10-04T22:25:55.819" v="236" actId="931"/>
          <ac:spMkLst>
            <pc:docMk/>
            <pc:sldMk cId="2258243991" sldId="296"/>
            <ac:spMk id="3" creationId="{0E157858-09CB-BCDD-6FE9-EBEAC1052CC5}"/>
          </ac:spMkLst>
        </pc:spChg>
        <pc:picChg chg="add mod">
          <ac:chgData name="Steve Waldner" userId="2167346d9890a3b9" providerId="LiveId" clId="{CB9326D4-086F-45A5-9EB6-1441DD498D86}" dt="2023-10-04T22:26:02.622" v="238" actId="1076"/>
          <ac:picMkLst>
            <pc:docMk/>
            <pc:sldMk cId="2258243991" sldId="296"/>
            <ac:picMk id="6" creationId="{31550BDB-AB5F-F45E-E92E-1191A4A4A948}"/>
          </ac:picMkLst>
        </pc:picChg>
      </pc:sldChg>
      <pc:sldChg chg="addSp delSp modSp add mod">
        <pc:chgData name="Steve Waldner" userId="2167346d9890a3b9" providerId="LiveId" clId="{CB9326D4-086F-45A5-9EB6-1441DD498D86}" dt="2023-10-04T22:26:26.461" v="243" actId="14100"/>
        <pc:sldMkLst>
          <pc:docMk/>
          <pc:sldMk cId="1473922458" sldId="297"/>
        </pc:sldMkLst>
        <pc:spChg chg="del">
          <ac:chgData name="Steve Waldner" userId="2167346d9890a3b9" providerId="LiveId" clId="{CB9326D4-086F-45A5-9EB6-1441DD498D86}" dt="2023-10-04T22:26:18.266" v="241" actId="931"/>
          <ac:spMkLst>
            <pc:docMk/>
            <pc:sldMk cId="1473922458" sldId="297"/>
            <ac:spMk id="3" creationId="{0E157858-09CB-BCDD-6FE9-EBEAC1052CC5}"/>
          </ac:spMkLst>
        </pc:spChg>
        <pc:picChg chg="add mod">
          <ac:chgData name="Steve Waldner" userId="2167346d9890a3b9" providerId="LiveId" clId="{CB9326D4-086F-45A5-9EB6-1441DD498D86}" dt="2023-10-04T22:26:26.461" v="243" actId="14100"/>
          <ac:picMkLst>
            <pc:docMk/>
            <pc:sldMk cId="1473922458" sldId="297"/>
            <ac:picMk id="6" creationId="{5746EE93-E7A3-7171-C6B6-DEC42CF6B255}"/>
          </ac:picMkLst>
        </pc:picChg>
      </pc:sldChg>
      <pc:sldChg chg="addSp delSp modSp add mod">
        <pc:chgData name="Steve Waldner" userId="2167346d9890a3b9" providerId="LiveId" clId="{CB9326D4-086F-45A5-9EB6-1441DD498D86}" dt="2023-10-04T22:27:23.327" v="253" actId="1076"/>
        <pc:sldMkLst>
          <pc:docMk/>
          <pc:sldMk cId="3614145302" sldId="298"/>
        </pc:sldMkLst>
        <pc:spChg chg="del">
          <ac:chgData name="Steve Waldner" userId="2167346d9890a3b9" providerId="LiveId" clId="{CB9326D4-086F-45A5-9EB6-1441DD498D86}" dt="2023-10-04T22:26:33.284" v="244" actId="931"/>
          <ac:spMkLst>
            <pc:docMk/>
            <pc:sldMk cId="3614145302" sldId="298"/>
            <ac:spMk id="3" creationId="{0E157858-09CB-BCDD-6FE9-EBEAC1052CC5}"/>
          </ac:spMkLst>
        </pc:spChg>
        <pc:picChg chg="add mod modCrop">
          <ac:chgData name="Steve Waldner" userId="2167346d9890a3b9" providerId="LiveId" clId="{CB9326D4-086F-45A5-9EB6-1441DD498D86}" dt="2023-10-04T22:27:23.327" v="253" actId="1076"/>
          <ac:picMkLst>
            <pc:docMk/>
            <pc:sldMk cId="3614145302" sldId="298"/>
            <ac:picMk id="6" creationId="{56F16EA3-22C2-865E-45D5-7537F6AE301A}"/>
          </ac:picMkLst>
        </pc:picChg>
      </pc:sldChg>
      <pc:sldChg chg="addSp delSp modSp add mod">
        <pc:chgData name="Steve Waldner" userId="2167346d9890a3b9" providerId="LiveId" clId="{CB9326D4-086F-45A5-9EB6-1441DD498D86}" dt="2023-10-04T22:27:51.265" v="259" actId="1076"/>
        <pc:sldMkLst>
          <pc:docMk/>
          <pc:sldMk cId="862798676" sldId="299"/>
        </pc:sldMkLst>
        <pc:spChg chg="del">
          <ac:chgData name="Steve Waldner" userId="2167346d9890a3b9" providerId="LiveId" clId="{CB9326D4-086F-45A5-9EB6-1441DD498D86}" dt="2023-10-04T22:27:35.211" v="254" actId="931"/>
          <ac:spMkLst>
            <pc:docMk/>
            <pc:sldMk cId="862798676" sldId="299"/>
            <ac:spMk id="3" creationId="{0E157858-09CB-BCDD-6FE9-EBEAC1052CC5}"/>
          </ac:spMkLst>
        </pc:spChg>
        <pc:picChg chg="add mod">
          <ac:chgData name="Steve Waldner" userId="2167346d9890a3b9" providerId="LiveId" clId="{CB9326D4-086F-45A5-9EB6-1441DD498D86}" dt="2023-10-04T22:27:51.265" v="259" actId="1076"/>
          <ac:picMkLst>
            <pc:docMk/>
            <pc:sldMk cId="862798676" sldId="299"/>
            <ac:picMk id="6" creationId="{F3E24701-02F1-3935-20C2-8A852CE0FF18}"/>
          </ac:picMkLst>
        </pc:picChg>
      </pc:sldChg>
      <pc:sldChg chg="addSp delSp modSp add mod ord">
        <pc:chgData name="Steve Waldner" userId="2167346d9890a3b9" providerId="LiveId" clId="{CB9326D4-086F-45A5-9EB6-1441DD498D86}" dt="2023-10-05T02:00:36.821" v="609"/>
        <pc:sldMkLst>
          <pc:docMk/>
          <pc:sldMk cId="3444312682" sldId="300"/>
        </pc:sldMkLst>
        <pc:spChg chg="add del mod">
          <ac:chgData name="Steve Waldner" userId="2167346d9890a3b9" providerId="LiveId" clId="{CB9326D4-086F-45A5-9EB6-1441DD498D86}" dt="2023-10-05T01:52:19.176" v="599" actId="931"/>
          <ac:spMkLst>
            <pc:docMk/>
            <pc:sldMk cId="3444312682" sldId="300"/>
            <ac:spMk id="5" creationId="{05528C6A-1549-188D-C1F7-D643ED025FC8}"/>
          </ac:spMkLst>
        </pc:spChg>
        <pc:picChg chg="del">
          <ac:chgData name="Steve Waldner" userId="2167346d9890a3b9" providerId="LiveId" clId="{CB9326D4-086F-45A5-9EB6-1441DD498D86}" dt="2023-10-05T01:50:44.792" v="598" actId="478"/>
          <ac:picMkLst>
            <pc:docMk/>
            <pc:sldMk cId="3444312682" sldId="300"/>
            <ac:picMk id="6" creationId="{F3E24701-02F1-3935-20C2-8A852CE0FF18}"/>
          </ac:picMkLst>
        </pc:picChg>
        <pc:picChg chg="add mod">
          <ac:chgData name="Steve Waldner" userId="2167346d9890a3b9" providerId="LiveId" clId="{CB9326D4-086F-45A5-9EB6-1441DD498D86}" dt="2023-10-05T01:52:27.189" v="601" actId="1076"/>
          <ac:picMkLst>
            <pc:docMk/>
            <pc:sldMk cId="3444312682" sldId="300"/>
            <ac:picMk id="8" creationId="{7AB42569-87C4-1404-2A8E-66CC71139BE9}"/>
          </ac:picMkLst>
        </pc:picChg>
      </pc:sldChg>
      <pc:sldChg chg="modSp add">
        <pc:chgData name="Steve Waldner" userId="2167346d9890a3b9" providerId="LiveId" clId="{CB9326D4-086F-45A5-9EB6-1441DD498D86}" dt="2023-10-05T01:59:28.950" v="604" actId="14826"/>
        <pc:sldMkLst>
          <pc:docMk/>
          <pc:sldMk cId="2302171028" sldId="301"/>
        </pc:sldMkLst>
        <pc:picChg chg="mod">
          <ac:chgData name="Steve Waldner" userId="2167346d9890a3b9" providerId="LiveId" clId="{CB9326D4-086F-45A5-9EB6-1441DD498D86}" dt="2023-10-05T01:59:28.950" v="604" actId="14826"/>
          <ac:picMkLst>
            <pc:docMk/>
            <pc:sldMk cId="2302171028" sldId="301"/>
            <ac:picMk id="8" creationId="{7AB42569-87C4-1404-2A8E-66CC71139BE9}"/>
          </ac:picMkLst>
        </pc:picChg>
      </pc:sldChg>
      <pc:sldChg chg="modSp add">
        <pc:chgData name="Steve Waldner" userId="2167346d9890a3b9" providerId="LiveId" clId="{CB9326D4-086F-45A5-9EB6-1441DD498D86}" dt="2023-10-05T01:59:35.222" v="605" actId="14826"/>
        <pc:sldMkLst>
          <pc:docMk/>
          <pc:sldMk cId="1025659015" sldId="302"/>
        </pc:sldMkLst>
        <pc:picChg chg="mod">
          <ac:chgData name="Steve Waldner" userId="2167346d9890a3b9" providerId="LiveId" clId="{CB9326D4-086F-45A5-9EB6-1441DD498D86}" dt="2023-10-05T01:59:35.222" v="605" actId="14826"/>
          <ac:picMkLst>
            <pc:docMk/>
            <pc:sldMk cId="1025659015" sldId="302"/>
            <ac:picMk id="8" creationId="{7AB42569-87C4-1404-2A8E-66CC71139BE9}"/>
          </ac:picMkLst>
        </pc:picChg>
      </pc:sldChg>
      <pc:sldChg chg="modSp add">
        <pc:chgData name="Steve Waldner" userId="2167346d9890a3b9" providerId="LiveId" clId="{CB9326D4-086F-45A5-9EB6-1441DD498D86}" dt="2023-10-05T02:00:26.881" v="607" actId="14826"/>
        <pc:sldMkLst>
          <pc:docMk/>
          <pc:sldMk cId="4163664758" sldId="303"/>
        </pc:sldMkLst>
        <pc:picChg chg="mod">
          <ac:chgData name="Steve Waldner" userId="2167346d9890a3b9" providerId="LiveId" clId="{CB9326D4-086F-45A5-9EB6-1441DD498D86}" dt="2023-10-05T02:00:26.881" v="607" actId="14826"/>
          <ac:picMkLst>
            <pc:docMk/>
            <pc:sldMk cId="4163664758" sldId="303"/>
            <ac:picMk id="6" creationId="{F3E24701-02F1-3935-20C2-8A852CE0FF18}"/>
          </ac:picMkLst>
        </pc:picChg>
      </pc:sldChg>
      <pc:sldChg chg="add del">
        <pc:chgData name="Steve Waldner" userId="2167346d9890a3b9" providerId="LiveId" clId="{CB9326D4-086F-45A5-9EB6-1441DD498D86}" dt="2023-10-05T11:27:33.701" v="645" actId="47"/>
        <pc:sldMkLst>
          <pc:docMk/>
          <pc:sldMk cId="575226302" sldId="30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2A2C5-7FBD-CD98-6716-CFFDBA135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565484-AF54-7385-941D-ACAB4F8A3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1FBA3-0760-E4E0-32C5-D71AE17E4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4784-1669-4472-BDAA-5D12C84F59C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8CCA6-1097-F7CC-79A4-85291A16A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195EB-86C2-8221-844B-CE852BA6E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000C-8438-41D7-B611-98E91253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36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61066-663E-2175-77BB-32626B222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3F347-9335-63F3-5EEB-F46E65E87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275EE-B0C5-ED0E-8C47-201E9123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4784-1669-4472-BDAA-5D12C84F59C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9BD9E-F7C2-C984-6463-604117667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88A8D-D1D8-CD5C-4DDF-D1386904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000C-8438-41D7-B611-98E91253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6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F6BFC7-4FC7-2B29-2073-CD0AC925ED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002DD7-87CC-4568-9FF4-73F03C290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71808-CC3C-7B2D-FEF3-E302EEE1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4784-1669-4472-BDAA-5D12C84F59C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8B116-F0B1-5D55-A475-494D7D3B6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137B6-FE9F-7A6D-EA44-2339BAD73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000C-8438-41D7-B611-98E91253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0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9F2AD-11D2-6639-2482-146807D2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65B00-A0AB-7DB0-EEDA-3C6838AE7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C229E-724F-2012-139A-CB29D7DF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4784-1669-4472-BDAA-5D12C84F59C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CFCF4-941B-C586-4FB5-440EC6AB9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DB22D-95A3-8E0A-DC40-30AC5012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000C-8438-41D7-B611-98E91253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6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4BBEC-CEB8-A7FB-6FA1-75C9F9666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FA347-D627-FEAC-276E-E68A6B128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F8F6E-EA53-7A8E-6EC8-B2D1DD02B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4784-1669-4472-BDAA-5D12C84F59C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D5967-FB7E-E4A0-81F3-7EFE4F22F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1276E-7A0F-1EB8-A4F4-5B723EC81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000C-8438-41D7-B611-98E91253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9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3CC18-A6EB-1AF9-0DDA-038C8CD75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A23D3-F0AA-4D56-5273-49A3A7942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E31318-8E1D-B055-989A-5B14AB058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C823EE-89AC-4BDF-B7E7-1384B242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4784-1669-4472-BDAA-5D12C84F59C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91D78-FD98-5013-0386-492992C73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9AE5-BAE2-A13A-D89B-5D3CCA23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000C-8438-41D7-B611-98E91253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3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65287-DCE5-F031-78A8-FB214720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9A62-5216-0053-3E54-651F60AB7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2BADA2-8D11-8BF8-3843-2C26643DC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FDC79-ECFD-EA2B-3F6E-1E2AAF727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B8F452-00C6-B13B-4A8F-30D03C7EAE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260C58-F9FD-24B2-A830-39E5E905B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4784-1669-4472-BDAA-5D12C84F59C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F0F802-192A-7B0E-17A0-8D48D2042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5B0A41-9B9B-DF9E-B1D5-4BD401101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000C-8438-41D7-B611-98E91253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0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EE8CB-C9DE-F2B0-3DBD-3CDCE3F3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DEB230-CBD2-B276-DCAD-874EC380A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4784-1669-4472-BDAA-5D12C84F59C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A6D63-7132-3B2F-FEC4-7D7CC38D5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66FEB-4CCE-854D-5991-CABFC0E1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000C-8438-41D7-B611-98E91253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2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ACD2D9-A4BA-FCA0-6E89-489CE48E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4784-1669-4472-BDAA-5D12C84F59C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E483D5-9122-5ADA-3F3A-9AC2F84B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C0C9A-CBE3-61A4-004B-3BC20D585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000C-8438-41D7-B611-98E91253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78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82088-E023-959F-7123-E97E91DDA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2EB60-68DB-C1C9-A1FA-EF2483438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8F150B-8F16-0641-8956-5ADC0F0BD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CD37F-A98F-7957-2A04-0F43E60B9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4784-1669-4472-BDAA-5D12C84F59C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FDBB6-6259-1227-07FB-234C8FB7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22E44-410B-8ECE-6C98-C88A3E448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000C-8438-41D7-B611-98E91253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1A2E-4B4A-85B1-E6D5-06F875A0A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39D5B2-B3A2-F257-3329-16D1921D1D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A2498-3621-ABC1-68E1-020EA4560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526F8-A75F-89C0-EC12-F8DF857B6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4784-1669-4472-BDAA-5D12C84F59C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F43F2-3417-9A63-C15F-0E87B41C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97302-F11C-97B6-FDF0-9BA21558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000C-8438-41D7-B611-98E91253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8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F57A15-1051-02DA-E7EE-C48B225F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06BB5-1AF5-8A21-8CB7-A7A00421E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AEA57-ABE9-CAF2-289C-34AE2EF48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14784-1669-4472-BDAA-5D12C84F59C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9CC2F-ADDD-2A66-51EE-13958FC28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A34EE-2639-9A2C-A1FF-4684C8BC3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5000C-8438-41D7-B611-98E91253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9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006F4DB1-8C35-53AA-2669-FE5D027551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72D6F8-16D0-E308-B6BE-085B3E3DEC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Simple Machines</a:t>
            </a:r>
          </a:p>
        </p:txBody>
      </p:sp>
    </p:spTree>
    <p:extLst>
      <p:ext uri="{BB962C8B-B14F-4D97-AF65-F5344CB8AC3E}">
        <p14:creationId xmlns:p14="http://schemas.microsoft.com/office/powerpoint/2010/main" val="3640462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69DFF957-7500-AB02-BD48-7FD20829BB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Wheel and Axle</a:t>
            </a:r>
          </a:p>
        </p:txBody>
      </p:sp>
      <p:pic>
        <p:nvPicPr>
          <p:cNvPr id="6" name="Content Placeholder 5" descr="A black and yellow car&#10;&#10;Description automatically generated">
            <a:extLst>
              <a:ext uri="{FF2B5EF4-FFF2-40B4-BE49-F238E27FC236}">
                <a16:creationId xmlns:a16="http://schemas.microsoft.com/office/drawing/2014/main" id="{0087CD96-51F7-5300-7720-DB9CEC7F8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99" y="1556687"/>
            <a:ext cx="6433801" cy="4825351"/>
          </a:xfrm>
        </p:spPr>
      </p:pic>
    </p:spTree>
    <p:extLst>
      <p:ext uri="{BB962C8B-B14F-4D97-AF65-F5344CB8AC3E}">
        <p14:creationId xmlns:p14="http://schemas.microsoft.com/office/powerpoint/2010/main" val="1090876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2A9C39D1-758E-DCDE-CF21-7B3D5D821B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Wheel and Axle</a:t>
            </a:r>
          </a:p>
        </p:txBody>
      </p:sp>
      <p:pic>
        <p:nvPicPr>
          <p:cNvPr id="6" name="Content Placeholder 5" descr="A train crash on the tracks&#10;&#10;Description automatically generated">
            <a:extLst>
              <a:ext uri="{FF2B5EF4-FFF2-40B4-BE49-F238E27FC236}">
                <a16:creationId xmlns:a16="http://schemas.microsoft.com/office/drawing/2014/main" id="{BE67FF1F-2048-59A2-E162-9680B1AD4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0" y="1459599"/>
            <a:ext cx="6531439" cy="4897473"/>
          </a:xfrm>
        </p:spPr>
      </p:pic>
    </p:spTree>
    <p:extLst>
      <p:ext uri="{BB962C8B-B14F-4D97-AF65-F5344CB8AC3E}">
        <p14:creationId xmlns:p14="http://schemas.microsoft.com/office/powerpoint/2010/main" val="1150674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E46428CE-D572-9B8C-A03C-964CBB1637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Wheel and Axle</a:t>
            </a:r>
          </a:p>
        </p:txBody>
      </p:sp>
      <p:pic>
        <p:nvPicPr>
          <p:cNvPr id="6" name="Content Placeholder 5" descr="A close-up of a door knob&#10;&#10;Description automatically generated">
            <a:extLst>
              <a:ext uri="{FF2B5EF4-FFF2-40B4-BE49-F238E27FC236}">
                <a16:creationId xmlns:a16="http://schemas.microsoft.com/office/drawing/2014/main" id="{DB0ED4C3-4F88-73D0-1CFF-F9F28309C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7" y="1696640"/>
            <a:ext cx="6813505" cy="4576654"/>
          </a:xfrm>
        </p:spPr>
      </p:pic>
    </p:spTree>
    <p:extLst>
      <p:ext uri="{BB962C8B-B14F-4D97-AF65-F5344CB8AC3E}">
        <p14:creationId xmlns:p14="http://schemas.microsoft.com/office/powerpoint/2010/main" val="1559422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499DD906-F7E5-C659-05A2-B84462379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Wheel and Axle</a:t>
            </a:r>
          </a:p>
        </p:txBody>
      </p:sp>
      <p:pic>
        <p:nvPicPr>
          <p:cNvPr id="6" name="Content Placeholder 5" descr="A hand holding a fishing rod&#10;&#10;Description automatically generated">
            <a:extLst>
              <a:ext uri="{FF2B5EF4-FFF2-40B4-BE49-F238E27FC236}">
                <a16:creationId xmlns:a16="http://schemas.microsoft.com/office/drawing/2014/main" id="{31550BDB-AB5F-F45E-E92E-1191A4A4A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74" y="1670917"/>
            <a:ext cx="8633851" cy="4821958"/>
          </a:xfrm>
        </p:spPr>
      </p:pic>
    </p:spTree>
    <p:extLst>
      <p:ext uri="{BB962C8B-B14F-4D97-AF65-F5344CB8AC3E}">
        <p14:creationId xmlns:p14="http://schemas.microsoft.com/office/powerpoint/2010/main" val="2258243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CC639E11-9FE3-F834-DFD1-A18D2A159D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Wheel and Axle</a:t>
            </a:r>
          </a:p>
        </p:txBody>
      </p:sp>
      <p:pic>
        <p:nvPicPr>
          <p:cNvPr id="6" name="Content Placeholder 5" descr="A windmill in a field&#10;&#10;Description automatically generated">
            <a:extLst>
              <a:ext uri="{FF2B5EF4-FFF2-40B4-BE49-F238E27FC236}">
                <a16:creationId xmlns:a16="http://schemas.microsoft.com/office/drawing/2014/main" id="{5746EE93-E7A3-7171-C6B6-DEC42CF6B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127" y="365125"/>
            <a:ext cx="4069774" cy="6107048"/>
          </a:xfrm>
        </p:spPr>
      </p:pic>
    </p:spTree>
    <p:extLst>
      <p:ext uri="{BB962C8B-B14F-4D97-AF65-F5344CB8AC3E}">
        <p14:creationId xmlns:p14="http://schemas.microsoft.com/office/powerpoint/2010/main" val="1473922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2FBC0CF9-8FE0-E37A-8D84-C094FABDBA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Wheel and Axle</a:t>
            </a:r>
          </a:p>
        </p:txBody>
      </p:sp>
      <p:pic>
        <p:nvPicPr>
          <p:cNvPr id="6" name="Content Placeholder 5" descr="A group of screwdrivers on a wood surface&#10;&#10;Description automatically generated">
            <a:extLst>
              <a:ext uri="{FF2B5EF4-FFF2-40B4-BE49-F238E27FC236}">
                <a16:creationId xmlns:a16="http://schemas.microsoft.com/office/drawing/2014/main" id="{56F16EA3-22C2-865E-45D5-7537F6AE3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2" b="7483"/>
          <a:stretch/>
        </p:blipFill>
        <p:spPr>
          <a:xfrm>
            <a:off x="2840182" y="1690688"/>
            <a:ext cx="6511635" cy="4785134"/>
          </a:xfrm>
        </p:spPr>
      </p:pic>
    </p:spTree>
    <p:extLst>
      <p:ext uri="{BB962C8B-B14F-4D97-AF65-F5344CB8AC3E}">
        <p14:creationId xmlns:p14="http://schemas.microsoft.com/office/powerpoint/2010/main" val="3614145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16145262-0A1A-55FA-4E2B-6F3186EEDA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Wheel and Axle</a:t>
            </a:r>
          </a:p>
        </p:txBody>
      </p:sp>
      <p:pic>
        <p:nvPicPr>
          <p:cNvPr id="6" name="Content Placeholder 5" descr="A person working on a pottery wheel&#10;&#10;Description automatically generated">
            <a:extLst>
              <a:ext uri="{FF2B5EF4-FFF2-40B4-BE49-F238E27FC236}">
                <a16:creationId xmlns:a16="http://schemas.microsoft.com/office/drawing/2014/main" id="{F3E24701-02F1-3935-20C2-8A852CE0F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09" y="1558650"/>
            <a:ext cx="7716982" cy="5040154"/>
          </a:xfrm>
        </p:spPr>
      </p:pic>
    </p:spTree>
    <p:extLst>
      <p:ext uri="{BB962C8B-B14F-4D97-AF65-F5344CB8AC3E}">
        <p14:creationId xmlns:p14="http://schemas.microsoft.com/office/powerpoint/2010/main" val="862798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279E413F-B7B2-94B1-5478-B4EA5C447D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Wheel and Axle</a:t>
            </a:r>
          </a:p>
        </p:txBody>
      </p:sp>
      <p:pic>
        <p:nvPicPr>
          <p:cNvPr id="8" name="Content Placeholder 7" descr="A person in a hat&#10;&#10;Description automatically generated">
            <a:extLst>
              <a:ext uri="{FF2B5EF4-FFF2-40B4-BE49-F238E27FC236}">
                <a16:creationId xmlns:a16="http://schemas.microsoft.com/office/drawing/2014/main" id="{B0C6ED71-7E97-B155-E69D-8CC3896DC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77"/>
          <a:stretch/>
        </p:blipFill>
        <p:spPr>
          <a:xfrm>
            <a:off x="1472045" y="1409989"/>
            <a:ext cx="9247909" cy="5225474"/>
          </a:xfrm>
        </p:spPr>
      </p:pic>
    </p:spTree>
    <p:extLst>
      <p:ext uri="{BB962C8B-B14F-4D97-AF65-F5344CB8AC3E}">
        <p14:creationId xmlns:p14="http://schemas.microsoft.com/office/powerpoint/2010/main" val="3505603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AFE901EB-5085-F8B8-D069-C8C72A39E3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Wheel and Axle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E24701-02F1-3935-20C2-8A852CE0F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7509" y="1558650"/>
            <a:ext cx="7716982" cy="5040154"/>
          </a:xfrm>
        </p:spPr>
      </p:pic>
    </p:spTree>
    <p:extLst>
      <p:ext uri="{BB962C8B-B14F-4D97-AF65-F5344CB8AC3E}">
        <p14:creationId xmlns:p14="http://schemas.microsoft.com/office/powerpoint/2010/main" val="4163664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2DA163B6-C25D-2244-4792-5BEFE70D21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Wheel and Axle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AB42569-87C4-1404-2A8E-66CC71139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825" y="1406702"/>
            <a:ext cx="5986349" cy="4988625"/>
          </a:xfrm>
        </p:spPr>
      </p:pic>
    </p:spTree>
    <p:extLst>
      <p:ext uri="{BB962C8B-B14F-4D97-AF65-F5344CB8AC3E}">
        <p14:creationId xmlns:p14="http://schemas.microsoft.com/office/powerpoint/2010/main" val="2302171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BC38593E-4592-E331-B25A-70F19A80E2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9BDEEC-4121-AC3D-DB3F-6A3E37E20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pic>
        <p:nvPicPr>
          <p:cNvPr id="5" name="Content Placeholder 4" descr="A diagram of different machines&#10;&#10;Description automatically generated">
            <a:extLst>
              <a:ext uri="{FF2B5EF4-FFF2-40B4-BE49-F238E27FC236}">
                <a16:creationId xmlns:a16="http://schemas.microsoft.com/office/drawing/2014/main" id="{FD754C41-9753-5147-D5A8-3C520DB19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35" y="1304808"/>
            <a:ext cx="7942073" cy="530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17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ACE20939-B3AC-FC64-04F8-38C99FFEB1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Wheel and Axle</a:t>
            </a:r>
          </a:p>
        </p:txBody>
      </p:sp>
      <p:pic>
        <p:nvPicPr>
          <p:cNvPr id="8" name="Content Placeholder 7" descr="A group of gears and cogs&#10;&#10;Description automatically generated">
            <a:extLst>
              <a:ext uri="{FF2B5EF4-FFF2-40B4-BE49-F238E27FC236}">
                <a16:creationId xmlns:a16="http://schemas.microsoft.com/office/drawing/2014/main" id="{7AB42569-87C4-1404-2A8E-66CC71139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25" y="1406702"/>
            <a:ext cx="5986349" cy="4988625"/>
          </a:xfrm>
        </p:spPr>
      </p:pic>
    </p:spTree>
    <p:extLst>
      <p:ext uri="{BB962C8B-B14F-4D97-AF65-F5344CB8AC3E}">
        <p14:creationId xmlns:p14="http://schemas.microsoft.com/office/powerpoint/2010/main" val="3444312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28857168-80BC-FAE6-04AD-6711AFA04A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Wheel and Axle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AB42569-87C4-1404-2A8E-66CC71139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825" y="1406702"/>
            <a:ext cx="5986349" cy="4988625"/>
          </a:xfrm>
        </p:spPr>
      </p:pic>
    </p:spTree>
    <p:extLst>
      <p:ext uri="{BB962C8B-B14F-4D97-AF65-F5344CB8AC3E}">
        <p14:creationId xmlns:p14="http://schemas.microsoft.com/office/powerpoint/2010/main" val="1025659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838A07A5-7ABC-D986-71A1-71A133132B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Advantage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57858-09CB-BCDD-6FE9-EBEAC1052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Ideal Mechanical Advantage (IMA) = In/Out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a Wheel and Axle setup, this translates to:</a:t>
            </a:r>
          </a:p>
          <a:p>
            <a:pPr marL="0" indent="0">
              <a:buNone/>
            </a:pPr>
            <a:r>
              <a:rPr lang="en-US" dirty="0"/>
              <a:t>	Radius In/ Radius 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794BF2-0B09-6CDC-27F0-BACCD1F16F5E}"/>
              </a:ext>
            </a:extLst>
          </p:cNvPr>
          <p:cNvSpPr txBox="1"/>
          <p:nvPr/>
        </p:nvSpPr>
        <p:spPr>
          <a:xfrm>
            <a:off x="10267202" y="2604964"/>
            <a:ext cx="1351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F71701-9A57-9300-9473-B63777AC692D}"/>
              </a:ext>
            </a:extLst>
          </p:cNvPr>
          <p:cNvSpPr txBox="1"/>
          <p:nvPr/>
        </p:nvSpPr>
        <p:spPr>
          <a:xfrm>
            <a:off x="8260198" y="5010961"/>
            <a:ext cx="164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Out</a:t>
            </a:r>
            <a:endParaRPr lang="en-US" b="1" dirty="0"/>
          </a:p>
        </p:txBody>
      </p:sp>
      <p:pic>
        <p:nvPicPr>
          <p:cNvPr id="17" name="Picture 16" descr="A close-up of a door handle&#10;&#10;Description automatically generated">
            <a:extLst>
              <a:ext uri="{FF2B5EF4-FFF2-40B4-BE49-F238E27FC236}">
                <a16:creationId xmlns:a16="http://schemas.microsoft.com/office/drawing/2014/main" id="{FC3C12BF-A239-9849-A95C-5891B56F4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7752">
            <a:off x="6519633" y="1577235"/>
            <a:ext cx="4466932" cy="446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73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838A07A5-7ABC-D986-71A1-71A133132B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Traction vs Friction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57858-09CB-BCDD-6FE9-EBEAC1052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Traction is the Friction </a:t>
            </a:r>
            <a:r>
              <a:rPr lang="en-US" b="0" i="0" dirty="0">
                <a:effectLst/>
                <a:latin typeface="Google Sans"/>
              </a:rPr>
              <a:t>between a drive wheel and the road surface.</a:t>
            </a:r>
          </a:p>
          <a:p>
            <a:pPr marL="0" indent="0">
              <a:buNone/>
            </a:pPr>
            <a:endParaRPr lang="en-US" dirty="0">
              <a:latin typeface="Google Sans"/>
            </a:endParaRPr>
          </a:p>
          <a:p>
            <a:pPr marL="0" indent="0">
              <a:buNone/>
            </a:pPr>
            <a:r>
              <a:rPr lang="en-US" dirty="0">
                <a:latin typeface="Google Sans"/>
              </a:rPr>
              <a:t>Without Traction, the wheel would just spin in place. </a:t>
            </a:r>
            <a:endParaRPr lang="en-US" dirty="0"/>
          </a:p>
        </p:txBody>
      </p:sp>
      <p:pic>
        <p:nvPicPr>
          <p:cNvPr id="6" name="Picture 5" descr="A yellow car on a road&#10;&#10;Description automatically generated">
            <a:extLst>
              <a:ext uri="{FF2B5EF4-FFF2-40B4-BE49-F238E27FC236}">
                <a16:creationId xmlns:a16="http://schemas.microsoft.com/office/drawing/2014/main" id="{15913067-3B6B-7AD8-9D54-8460BA602C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2" b="14015"/>
          <a:stretch/>
        </p:blipFill>
        <p:spPr>
          <a:xfrm>
            <a:off x="2298988" y="3536517"/>
            <a:ext cx="7594023" cy="307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82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838A07A5-7ABC-D986-71A1-71A133132B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Traction vs Friction</a:t>
            </a:r>
          </a:p>
        </p:txBody>
      </p:sp>
      <p:pic>
        <p:nvPicPr>
          <p:cNvPr id="7" name="Content Placeholder 6" descr="A car on a rock&#10;&#10;Description automatically generated">
            <a:extLst>
              <a:ext uri="{FF2B5EF4-FFF2-40B4-BE49-F238E27FC236}">
                <a16:creationId xmlns:a16="http://schemas.microsoft.com/office/drawing/2014/main" id="{0C81875B-AED8-7931-0A7B-23C290D4D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53" y="1570142"/>
            <a:ext cx="9418494" cy="4922733"/>
          </a:xfrm>
        </p:spPr>
      </p:pic>
    </p:spTree>
    <p:extLst>
      <p:ext uri="{BB962C8B-B14F-4D97-AF65-F5344CB8AC3E}">
        <p14:creationId xmlns:p14="http://schemas.microsoft.com/office/powerpoint/2010/main" val="2509273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4D8BE692-8790-737E-2AA8-FD43266DBC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57858-09CB-BCDD-6FE9-EBEAC1052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-Wedge</a:t>
            </a:r>
          </a:p>
        </p:txBody>
      </p:sp>
      <p:pic>
        <p:nvPicPr>
          <p:cNvPr id="6" name="Picture 5" descr="A child chopping wood with an axe&#10;&#10;Description automatically generated">
            <a:extLst>
              <a:ext uri="{FF2B5EF4-FFF2-40B4-BE49-F238E27FC236}">
                <a16:creationId xmlns:a16="http://schemas.microsoft.com/office/drawing/2014/main" id="{F7B1AF08-912A-D7D9-412E-7BA670604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03" y="1417689"/>
            <a:ext cx="7818320" cy="51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77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9EFA5F71-780E-E042-5884-29CF4FD9E9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9BDEEC-4121-AC3D-DB3F-6A3E37E20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C7779E-398C-081A-1138-083E6F303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Simple machines </a:t>
            </a:r>
            <a:r>
              <a:rPr lang="en-US" dirty="0"/>
              <a:t>make work easier. They have few or no moving parts and they work by changing the direction of a force or the amount of force needed to do something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769039-D415-6F35-5B53-6FDA3EE8F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889467"/>
            <a:ext cx="5403410" cy="36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21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9CF45C96-5631-04BC-526E-A37E70B0CE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9BDEEC-4121-AC3D-DB3F-6A3E37E20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321EB1-0B02-6849-8438-2BEAD387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Force</a:t>
            </a:r>
            <a:r>
              <a:rPr lang="en-US" dirty="0"/>
              <a:t> is a push or pull upon an object resulting from the object's interaction with another object.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579203-B08E-8475-7D37-C9DB62B6F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4022" y="2825735"/>
            <a:ext cx="7403955" cy="37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33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2DD965D5-EC20-D7FD-EA13-6F39F08987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9BDEEC-4121-AC3D-DB3F-6A3E37E20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414C9-F2AF-B737-6167-4C768590C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7473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Work</a:t>
            </a:r>
            <a:r>
              <a:rPr lang="en-US" dirty="0"/>
              <a:t> is the transfer of mechanical energy from one object to another.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person holding a bow and arrow&#10;&#10;Description automatically generated">
            <a:extLst>
              <a:ext uri="{FF2B5EF4-FFF2-40B4-BE49-F238E27FC236}">
                <a16:creationId xmlns:a16="http://schemas.microsoft.com/office/drawing/2014/main" id="{BF1D4CAC-1ABA-2D80-0F8B-860AD90A0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4" y="555480"/>
            <a:ext cx="5936672" cy="58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98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C2092A6F-CF3A-7711-8E4D-9DF1069B41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9BDEEC-4121-AC3D-DB3F-6A3E37E20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414C9-F2AF-B737-6167-4C768590C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06636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Friction</a:t>
            </a:r>
            <a:r>
              <a:rPr lang="en-US" dirty="0"/>
              <a:t> is the force felt between two surfaces when one attempts to slide against the other — whether or not they are moving.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Some of the energy or force put into a machine will be diverted into friction. </a:t>
            </a:r>
          </a:p>
        </p:txBody>
      </p:sp>
      <p:pic>
        <p:nvPicPr>
          <p:cNvPr id="7" name="Picture 6" descr="A close-up of a match&#10;&#10;Description automatically generated">
            <a:extLst>
              <a:ext uri="{FF2B5EF4-FFF2-40B4-BE49-F238E27FC236}">
                <a16:creationId xmlns:a16="http://schemas.microsoft.com/office/drawing/2014/main" id="{53FA5C57-F63F-2B77-1D45-C10D604AC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408110"/>
            <a:ext cx="5715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08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AC73793F-C3C9-D6C0-92EF-842B988032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57858-09CB-BCDD-6FE9-EBEAC1052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Mechanical Advantage </a:t>
            </a:r>
            <a:r>
              <a:rPr lang="en-US" dirty="0"/>
              <a:t>is a measure of how much a force is increased by using a tool or machine. It is equal to the force exerted by the tool or machine divided by the applied effort.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person with a axe hitting a tree&#10;&#10;Description automatically generated">
            <a:extLst>
              <a:ext uri="{FF2B5EF4-FFF2-40B4-BE49-F238E27FC236}">
                <a16:creationId xmlns:a16="http://schemas.microsoft.com/office/drawing/2014/main" id="{6315323F-C814-AA48-5BD5-B3D7279D4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83" y="3214255"/>
            <a:ext cx="6126233" cy="344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08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474A4D42-61A8-7330-F468-4EC94A5369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72D6F8-16D0-E308-B6BE-085B3E3DE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7419"/>
            <a:ext cx="9144000" cy="1260764"/>
          </a:xfrm>
        </p:spPr>
        <p:txBody>
          <a:bodyPr>
            <a:normAutofit/>
          </a:bodyPr>
          <a:lstStyle/>
          <a:p>
            <a:r>
              <a:rPr lang="en-US" sz="8000" dirty="0"/>
              <a:t>Wheel and Axle</a:t>
            </a:r>
          </a:p>
        </p:txBody>
      </p:sp>
      <p:pic>
        <p:nvPicPr>
          <p:cNvPr id="4" name="Picture 3" descr="A group of people on unicycle&#10;&#10;Description automatically generated">
            <a:extLst>
              <a:ext uri="{FF2B5EF4-FFF2-40B4-BE49-F238E27FC236}">
                <a16:creationId xmlns:a16="http://schemas.microsoft.com/office/drawing/2014/main" id="{20879F28-2D05-9896-529A-9107F20C2E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6" b="7241"/>
          <a:stretch/>
        </p:blipFill>
        <p:spPr>
          <a:xfrm>
            <a:off x="1673066" y="2507673"/>
            <a:ext cx="8845868" cy="37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29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lines and circles&#10;&#10;Description automatically generated">
            <a:extLst>
              <a:ext uri="{FF2B5EF4-FFF2-40B4-BE49-F238E27FC236}">
                <a16:creationId xmlns:a16="http://schemas.microsoft.com/office/drawing/2014/main" id="{7108938B-DF5D-9E8C-7463-81C5260B05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6C823-774A-552C-C010-94315A8A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Wheel and Axle?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57858-09CB-BCDD-6FE9-EBEAC1052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60073"/>
            <a:ext cx="5133110" cy="351689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Wheel and Axle is a round disk with a rod through the center.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disk is the Wheel, and the rod is the Axle. </a:t>
            </a:r>
          </a:p>
        </p:txBody>
      </p:sp>
      <p:pic>
        <p:nvPicPr>
          <p:cNvPr id="6" name="Picture 5" descr="A diagram of a wheel&#10;&#10;Description automatically generated">
            <a:extLst>
              <a:ext uri="{FF2B5EF4-FFF2-40B4-BE49-F238E27FC236}">
                <a16:creationId xmlns:a16="http://schemas.microsoft.com/office/drawing/2014/main" id="{7E7DD448-619E-7996-81A8-3AA555B1A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91" y="1986071"/>
            <a:ext cx="5373928" cy="403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13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311</Words>
  <Application>Microsoft Office PowerPoint</Application>
  <PresentationFormat>Widescreen</PresentationFormat>
  <Paragraphs>45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Google Sans</vt:lpstr>
      <vt:lpstr>Office Theme</vt:lpstr>
      <vt:lpstr>Simple Machines</vt:lpstr>
      <vt:lpstr>Review</vt:lpstr>
      <vt:lpstr>Review</vt:lpstr>
      <vt:lpstr>Review</vt:lpstr>
      <vt:lpstr>Review</vt:lpstr>
      <vt:lpstr>Review</vt:lpstr>
      <vt:lpstr>Review</vt:lpstr>
      <vt:lpstr>Wheel and Axle</vt:lpstr>
      <vt:lpstr>What is a Wheel and Axle?</vt:lpstr>
      <vt:lpstr>Examples of Wheel and Axle</vt:lpstr>
      <vt:lpstr>Examples of Wheel and Axle</vt:lpstr>
      <vt:lpstr>Examples of Wheel and Axle</vt:lpstr>
      <vt:lpstr>Examples of Wheel and Axle</vt:lpstr>
      <vt:lpstr>Examples of Wheel and Axle</vt:lpstr>
      <vt:lpstr>Examples of Wheel and Axle</vt:lpstr>
      <vt:lpstr>Examples of Wheel and Axle</vt:lpstr>
      <vt:lpstr>Examples of Wheel and Axle</vt:lpstr>
      <vt:lpstr>Examples of Wheel and Axle</vt:lpstr>
      <vt:lpstr>Examples of Wheel and Axle</vt:lpstr>
      <vt:lpstr>Examples of Wheel and Axle</vt:lpstr>
      <vt:lpstr>Examples of Wheel and Axle</vt:lpstr>
      <vt:lpstr>Mechanical Advantage </vt:lpstr>
      <vt:lpstr>Traction vs Friction</vt:lpstr>
      <vt:lpstr>Traction vs Friction</vt:lpstr>
      <vt:lpstr>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Machines</dc:title>
  <dc:creator>Steve Waldner</dc:creator>
  <cp:lastModifiedBy>Steve Waldner</cp:lastModifiedBy>
  <cp:revision>1</cp:revision>
  <dcterms:created xsi:type="dcterms:W3CDTF">2023-10-04T01:42:42Z</dcterms:created>
  <dcterms:modified xsi:type="dcterms:W3CDTF">2023-11-16T00:54:42Z</dcterms:modified>
</cp:coreProperties>
</file>